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300" r:id="rId41"/>
    <p:sldId id="296" r:id="rId42"/>
    <p:sldId id="297" r:id="rId43"/>
    <p:sldId id="298" r:id="rId44"/>
    <p:sldId id="301" r:id="rId45"/>
    <p:sldId id="299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29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90FC3-159C-0B47-8BD4-5016200228BC}" v="58" dt="2021-10-11T14:14:1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55A0AC8B-B800-4B4F-AEE8-31043752A0B8}"/>
    <pc:docChg chg="addSld">
      <pc:chgData name="박성철" userId="b2bfd8f1-2f1b-482e-bab5-85850215cba3" providerId="ADAL" clId="{55A0AC8B-B800-4B4F-AEE8-31043752A0B8}" dt="2021-10-08T06:41:04.949" v="0" actId="680"/>
      <pc:docMkLst>
        <pc:docMk/>
      </pc:docMkLst>
      <pc:sldChg chg="new">
        <pc:chgData name="박성철" userId="b2bfd8f1-2f1b-482e-bab5-85850215cba3" providerId="ADAL" clId="{55A0AC8B-B800-4B4F-AEE8-31043752A0B8}" dt="2021-10-08T06:41:04.949" v="0" actId="680"/>
        <pc:sldMkLst>
          <pc:docMk/>
          <pc:sldMk cId="1552738768" sldId="290"/>
        </pc:sldMkLst>
      </pc:sldChg>
    </pc:docChg>
  </pc:docChgLst>
  <pc:docChgLst>
    <pc:chgData name="박성철" userId="b2bfd8f1-2f1b-482e-bab5-85850215cba3" providerId="ADAL" clId="{55E90FC3-159C-0B47-8BD4-5016200228BC}"/>
    <pc:docChg chg="undo custSel addSld modSld">
      <pc:chgData name="박성철" userId="b2bfd8f1-2f1b-482e-bab5-85850215cba3" providerId="ADAL" clId="{55E90FC3-159C-0B47-8BD4-5016200228BC}" dt="2021-10-11T14:15:35.581" v="147" actId="20577"/>
      <pc:docMkLst>
        <pc:docMk/>
      </pc:docMkLst>
      <pc:sldChg chg="modSp mod">
        <pc:chgData name="박성철" userId="b2bfd8f1-2f1b-482e-bab5-85850215cba3" providerId="ADAL" clId="{55E90FC3-159C-0B47-8BD4-5016200228BC}" dt="2021-10-11T03:18:45.972" v="2" actId="1036"/>
        <pc:sldMkLst>
          <pc:docMk/>
          <pc:sldMk cId="125576167" sldId="280"/>
        </pc:sldMkLst>
        <pc:picChg chg="mod">
          <ac:chgData name="박성철" userId="b2bfd8f1-2f1b-482e-bab5-85850215cba3" providerId="ADAL" clId="{55E90FC3-159C-0B47-8BD4-5016200228BC}" dt="2021-10-11T03:18:45.972" v="2" actId="1036"/>
          <ac:picMkLst>
            <pc:docMk/>
            <pc:sldMk cId="125576167" sldId="280"/>
            <ac:picMk id="5" creationId="{3681D524-E9E3-BE4E-82C1-1116B90C65B8}"/>
          </ac:picMkLst>
        </pc:picChg>
      </pc:sldChg>
      <pc:sldChg chg="addSp modSp mod modClrScheme chgLayout">
        <pc:chgData name="박성철" userId="b2bfd8f1-2f1b-482e-bab5-85850215cba3" providerId="ADAL" clId="{55E90FC3-159C-0B47-8BD4-5016200228BC}" dt="2021-10-11T04:29:40.336" v="36" actId="1076"/>
        <pc:sldMkLst>
          <pc:docMk/>
          <pc:sldMk cId="1552738768" sldId="290"/>
        </pc:sldMkLst>
        <pc:spChg chg="add mod">
          <ac:chgData name="박성철" userId="b2bfd8f1-2f1b-482e-bab5-85850215cba3" providerId="ADAL" clId="{55E90FC3-159C-0B47-8BD4-5016200228BC}" dt="2021-10-11T04:28:07.646" v="23" actId="20577"/>
          <ac:spMkLst>
            <pc:docMk/>
            <pc:sldMk cId="1552738768" sldId="290"/>
            <ac:spMk id="2" creationId="{5B914FAB-5431-1B4C-8641-9442F14C2AE9}"/>
          </ac:spMkLst>
        </pc:spChg>
        <pc:spChg chg="add mod">
          <ac:chgData name="박성철" userId="b2bfd8f1-2f1b-482e-bab5-85850215cba3" providerId="ADAL" clId="{55E90FC3-159C-0B47-8BD4-5016200228BC}" dt="2021-10-11T04:29:20.032" v="27" actId="20577"/>
          <ac:spMkLst>
            <pc:docMk/>
            <pc:sldMk cId="1552738768" sldId="290"/>
            <ac:spMk id="3" creationId="{06665C70-F3BC-8D4B-8217-837E68455E40}"/>
          </ac:spMkLst>
        </pc:spChg>
        <pc:picChg chg="add mod">
          <ac:chgData name="박성철" userId="b2bfd8f1-2f1b-482e-bab5-85850215cba3" providerId="ADAL" clId="{55E90FC3-159C-0B47-8BD4-5016200228BC}" dt="2021-10-11T04:29:40.336" v="36" actId="1076"/>
          <ac:picMkLst>
            <pc:docMk/>
            <pc:sldMk cId="1552738768" sldId="290"/>
            <ac:picMk id="4" creationId="{B6D5AACF-AE97-0B4C-A4AA-B4C752FC0FF1}"/>
          </ac:picMkLst>
        </pc:picChg>
      </pc:sldChg>
      <pc:sldChg chg="addSp delSp modSp new">
        <pc:chgData name="박성철" userId="b2bfd8f1-2f1b-482e-bab5-85850215cba3" providerId="ADAL" clId="{55E90FC3-159C-0B47-8BD4-5016200228BC}" dt="2021-10-11T06:28:04.231" v="38"/>
        <pc:sldMkLst>
          <pc:docMk/>
          <pc:sldMk cId="422805580" sldId="291"/>
        </pc:sldMkLst>
        <pc:spChg chg="del">
          <ac:chgData name="박성철" userId="b2bfd8f1-2f1b-482e-bab5-85850215cba3" providerId="ADAL" clId="{55E90FC3-159C-0B47-8BD4-5016200228BC}" dt="2021-10-11T06:28:04.231" v="38"/>
          <ac:spMkLst>
            <pc:docMk/>
            <pc:sldMk cId="422805580" sldId="291"/>
            <ac:spMk id="3" creationId="{D32FF201-584B-404D-9F56-DC64AE9ADB72}"/>
          </ac:spMkLst>
        </pc:spChg>
        <pc:picChg chg="add mod">
          <ac:chgData name="박성철" userId="b2bfd8f1-2f1b-482e-bab5-85850215cba3" providerId="ADAL" clId="{55E90FC3-159C-0B47-8BD4-5016200228BC}" dt="2021-10-11T06:28:04.231" v="38"/>
          <ac:picMkLst>
            <pc:docMk/>
            <pc:sldMk cId="422805580" sldId="291"/>
            <ac:picMk id="4" creationId="{3CE0AC32-8358-8D48-A4C5-6B4E24458E36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06:29:01.321" v="42"/>
        <pc:sldMkLst>
          <pc:docMk/>
          <pc:sldMk cId="3060426687" sldId="292"/>
        </pc:sldMkLst>
        <pc:spChg chg="del">
          <ac:chgData name="박성철" userId="b2bfd8f1-2f1b-482e-bab5-85850215cba3" providerId="ADAL" clId="{55E90FC3-159C-0B47-8BD4-5016200228BC}" dt="2021-10-11T06:28:55.824" v="40" actId="478"/>
          <ac:spMkLst>
            <pc:docMk/>
            <pc:sldMk cId="3060426687" sldId="292"/>
            <ac:spMk id="2" creationId="{48D0DB1D-E9E8-2A43-86C4-01177453CE66}"/>
          </ac:spMkLst>
        </pc:spChg>
        <pc:spChg chg="del mod">
          <ac:chgData name="박성철" userId="b2bfd8f1-2f1b-482e-bab5-85850215cba3" providerId="ADAL" clId="{55E90FC3-159C-0B47-8BD4-5016200228BC}" dt="2021-10-11T06:29:01.321" v="42"/>
          <ac:spMkLst>
            <pc:docMk/>
            <pc:sldMk cId="3060426687" sldId="292"/>
            <ac:spMk id="3" creationId="{909A6BD5-4857-CE4F-8E35-EF53C41F1874}"/>
          </ac:spMkLst>
        </pc:spChg>
        <pc:picChg chg="add mod">
          <ac:chgData name="박성철" userId="b2bfd8f1-2f1b-482e-bab5-85850215cba3" providerId="ADAL" clId="{55E90FC3-159C-0B47-8BD4-5016200228BC}" dt="2021-10-11T06:29:01.321" v="42"/>
          <ac:picMkLst>
            <pc:docMk/>
            <pc:sldMk cId="3060426687" sldId="292"/>
            <ac:picMk id="4" creationId="{1DDC3CA9-6231-B442-88BD-FEE19D1FA594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06:29:34.224" v="46"/>
        <pc:sldMkLst>
          <pc:docMk/>
          <pc:sldMk cId="3277932388" sldId="293"/>
        </pc:sldMkLst>
        <pc:spChg chg="del">
          <ac:chgData name="박성철" userId="b2bfd8f1-2f1b-482e-bab5-85850215cba3" providerId="ADAL" clId="{55E90FC3-159C-0B47-8BD4-5016200228BC}" dt="2021-10-11T06:29:30.478" v="44" actId="478"/>
          <ac:spMkLst>
            <pc:docMk/>
            <pc:sldMk cId="3277932388" sldId="293"/>
            <ac:spMk id="2" creationId="{B0624A63-3EF1-DB48-97E8-3F50719B1247}"/>
          </ac:spMkLst>
        </pc:spChg>
        <pc:spChg chg="del mod">
          <ac:chgData name="박성철" userId="b2bfd8f1-2f1b-482e-bab5-85850215cba3" providerId="ADAL" clId="{55E90FC3-159C-0B47-8BD4-5016200228BC}" dt="2021-10-11T06:29:34.224" v="46"/>
          <ac:spMkLst>
            <pc:docMk/>
            <pc:sldMk cId="3277932388" sldId="293"/>
            <ac:spMk id="3" creationId="{938BB7E8-C04E-F840-B148-2A0F57510E0B}"/>
          </ac:spMkLst>
        </pc:spChg>
        <pc:picChg chg="add mod">
          <ac:chgData name="박성철" userId="b2bfd8f1-2f1b-482e-bab5-85850215cba3" providerId="ADAL" clId="{55E90FC3-159C-0B47-8BD4-5016200228BC}" dt="2021-10-11T06:29:34.224" v="46"/>
          <ac:picMkLst>
            <pc:docMk/>
            <pc:sldMk cId="3277932388" sldId="293"/>
            <ac:picMk id="4" creationId="{8987B312-2F27-F442-9956-307655BE5EE5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07:02:43.778" v="50"/>
        <pc:sldMkLst>
          <pc:docMk/>
          <pc:sldMk cId="2381983898" sldId="294"/>
        </pc:sldMkLst>
        <pc:spChg chg="del">
          <ac:chgData name="박성철" userId="b2bfd8f1-2f1b-482e-bab5-85850215cba3" providerId="ADAL" clId="{55E90FC3-159C-0B47-8BD4-5016200228BC}" dt="2021-10-11T07:02:38.927" v="48" actId="478"/>
          <ac:spMkLst>
            <pc:docMk/>
            <pc:sldMk cId="2381983898" sldId="294"/>
            <ac:spMk id="2" creationId="{2AD02DC0-E8D3-2B41-9AA0-C18869E59327}"/>
          </ac:spMkLst>
        </pc:spChg>
        <pc:spChg chg="del mod">
          <ac:chgData name="박성철" userId="b2bfd8f1-2f1b-482e-bab5-85850215cba3" providerId="ADAL" clId="{55E90FC3-159C-0B47-8BD4-5016200228BC}" dt="2021-10-11T07:02:43.778" v="50"/>
          <ac:spMkLst>
            <pc:docMk/>
            <pc:sldMk cId="2381983898" sldId="294"/>
            <ac:spMk id="3" creationId="{E3974D40-1BAA-764E-A7AF-624F7D5C1E3D}"/>
          </ac:spMkLst>
        </pc:spChg>
        <pc:picChg chg="add mod">
          <ac:chgData name="박성철" userId="b2bfd8f1-2f1b-482e-bab5-85850215cba3" providerId="ADAL" clId="{55E90FC3-159C-0B47-8BD4-5016200228BC}" dt="2021-10-11T07:02:43.778" v="50"/>
          <ac:picMkLst>
            <pc:docMk/>
            <pc:sldMk cId="2381983898" sldId="294"/>
            <ac:picMk id="4" creationId="{A0C59B8F-859B-074B-85D4-289E807BF324}"/>
          </ac:picMkLst>
        </pc:picChg>
      </pc:sldChg>
      <pc:sldChg chg="addSp delSp modSp new">
        <pc:chgData name="박성철" userId="b2bfd8f1-2f1b-482e-bab5-85850215cba3" providerId="ADAL" clId="{55E90FC3-159C-0B47-8BD4-5016200228BC}" dt="2021-10-11T07:03:46.533" v="56"/>
        <pc:sldMkLst>
          <pc:docMk/>
          <pc:sldMk cId="3035272082" sldId="295"/>
        </pc:sldMkLst>
        <pc:spChg chg="del">
          <ac:chgData name="박성철" userId="b2bfd8f1-2f1b-482e-bab5-85850215cba3" providerId="ADAL" clId="{55E90FC3-159C-0B47-8BD4-5016200228BC}" dt="2021-10-11T07:03:46.533" v="56"/>
          <ac:spMkLst>
            <pc:docMk/>
            <pc:sldMk cId="3035272082" sldId="295"/>
            <ac:spMk id="3" creationId="{5031764C-21BD-0843-89E8-3E66D5C14F65}"/>
          </ac:spMkLst>
        </pc:spChg>
        <pc:picChg chg="add mod">
          <ac:chgData name="박성철" userId="b2bfd8f1-2f1b-482e-bab5-85850215cba3" providerId="ADAL" clId="{55E90FC3-159C-0B47-8BD4-5016200228BC}" dt="2021-10-11T07:03:46.533" v="56"/>
          <ac:picMkLst>
            <pc:docMk/>
            <pc:sldMk cId="3035272082" sldId="295"/>
            <ac:picMk id="4" creationId="{11D38BF3-4EEF-6347-951B-79FEDB998BB5}"/>
          </ac:picMkLst>
        </pc:picChg>
      </pc:sldChg>
      <pc:sldChg chg="addSp delSp modSp new">
        <pc:chgData name="박성철" userId="b2bfd8f1-2f1b-482e-bab5-85850215cba3" providerId="ADAL" clId="{55E90FC3-159C-0B47-8BD4-5016200228BC}" dt="2021-10-11T07:05:32.567" v="61"/>
        <pc:sldMkLst>
          <pc:docMk/>
          <pc:sldMk cId="3771660844" sldId="296"/>
        </pc:sldMkLst>
        <pc:spChg chg="del">
          <ac:chgData name="박성철" userId="b2bfd8f1-2f1b-482e-bab5-85850215cba3" providerId="ADAL" clId="{55E90FC3-159C-0B47-8BD4-5016200228BC}" dt="2021-10-11T07:05:32.567" v="61"/>
          <ac:spMkLst>
            <pc:docMk/>
            <pc:sldMk cId="3771660844" sldId="296"/>
            <ac:spMk id="3" creationId="{E32514DB-5385-024B-9953-88AE28576126}"/>
          </ac:spMkLst>
        </pc:spChg>
        <pc:picChg chg="add mod">
          <ac:chgData name="박성철" userId="b2bfd8f1-2f1b-482e-bab5-85850215cba3" providerId="ADAL" clId="{55E90FC3-159C-0B47-8BD4-5016200228BC}" dt="2021-10-11T07:05:32.567" v="61"/>
          <ac:picMkLst>
            <pc:docMk/>
            <pc:sldMk cId="3771660844" sldId="296"/>
            <ac:picMk id="4" creationId="{728FCF1F-877D-A346-8EFD-DF58B084AD6B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07:06:08.084" v="64"/>
        <pc:sldMkLst>
          <pc:docMk/>
          <pc:sldMk cId="4233130757" sldId="297"/>
        </pc:sldMkLst>
        <pc:spChg chg="del">
          <ac:chgData name="박성철" userId="b2bfd8f1-2f1b-482e-bab5-85850215cba3" providerId="ADAL" clId="{55E90FC3-159C-0B47-8BD4-5016200228BC}" dt="2021-10-11T07:06:03.487" v="62" actId="478"/>
          <ac:spMkLst>
            <pc:docMk/>
            <pc:sldMk cId="4233130757" sldId="297"/>
            <ac:spMk id="2" creationId="{F6CF320C-91D9-B74C-9D79-E8051D24D433}"/>
          </ac:spMkLst>
        </pc:spChg>
        <pc:spChg chg="del mod">
          <ac:chgData name="박성철" userId="b2bfd8f1-2f1b-482e-bab5-85850215cba3" providerId="ADAL" clId="{55E90FC3-159C-0B47-8BD4-5016200228BC}" dt="2021-10-11T07:06:08.084" v="64"/>
          <ac:spMkLst>
            <pc:docMk/>
            <pc:sldMk cId="4233130757" sldId="297"/>
            <ac:spMk id="3" creationId="{1409B4DA-300B-F94F-AAD7-5F23F48B11BF}"/>
          </ac:spMkLst>
        </pc:spChg>
        <pc:picChg chg="add mod">
          <ac:chgData name="박성철" userId="b2bfd8f1-2f1b-482e-bab5-85850215cba3" providerId="ADAL" clId="{55E90FC3-159C-0B47-8BD4-5016200228BC}" dt="2021-10-11T07:06:08.084" v="64"/>
          <ac:picMkLst>
            <pc:docMk/>
            <pc:sldMk cId="4233130757" sldId="297"/>
            <ac:picMk id="4" creationId="{238D5B3D-0114-394D-BE0C-DEF4CEDA0D96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5:35.581" v="147" actId="20577"/>
        <pc:sldMkLst>
          <pc:docMk/>
          <pc:sldMk cId="2384350219" sldId="298"/>
        </pc:sldMkLst>
        <pc:spChg chg="mod">
          <ac:chgData name="박성철" userId="b2bfd8f1-2f1b-482e-bab5-85850215cba3" providerId="ADAL" clId="{55E90FC3-159C-0B47-8BD4-5016200228BC}" dt="2021-10-11T14:15:35.581" v="147" actId="20577"/>
          <ac:spMkLst>
            <pc:docMk/>
            <pc:sldMk cId="2384350219" sldId="298"/>
            <ac:spMk id="2" creationId="{C5BD8A65-A391-4E4B-BA08-C7BD690C22CC}"/>
          </ac:spMkLst>
        </pc:spChg>
        <pc:spChg chg="del">
          <ac:chgData name="박성철" userId="b2bfd8f1-2f1b-482e-bab5-85850215cba3" providerId="ADAL" clId="{55E90FC3-159C-0B47-8BD4-5016200228BC}" dt="2021-10-11T07:12:24.402" v="95"/>
          <ac:spMkLst>
            <pc:docMk/>
            <pc:sldMk cId="2384350219" sldId="298"/>
            <ac:spMk id="3" creationId="{29180085-DC81-2342-8BE8-079AE7133CCF}"/>
          </ac:spMkLst>
        </pc:spChg>
        <pc:picChg chg="add mod">
          <ac:chgData name="박성철" userId="b2bfd8f1-2f1b-482e-bab5-85850215cba3" providerId="ADAL" clId="{55E90FC3-159C-0B47-8BD4-5016200228BC}" dt="2021-10-11T07:12:36.900" v="101" actId="1076"/>
          <ac:picMkLst>
            <pc:docMk/>
            <pc:sldMk cId="2384350219" sldId="298"/>
            <ac:picMk id="4" creationId="{C2B48C54-A4FB-A445-8BA9-C486A71CCF34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09:12.763" v="111"/>
        <pc:sldMkLst>
          <pc:docMk/>
          <pc:sldMk cId="2223588607" sldId="299"/>
        </pc:sldMkLst>
        <pc:spChg chg="del">
          <ac:chgData name="박성철" userId="b2bfd8f1-2f1b-482e-bab5-85850215cba3" providerId="ADAL" clId="{55E90FC3-159C-0B47-8BD4-5016200228BC}" dt="2021-10-11T14:09:07.843" v="109" actId="478"/>
          <ac:spMkLst>
            <pc:docMk/>
            <pc:sldMk cId="2223588607" sldId="299"/>
            <ac:spMk id="2" creationId="{9095E74E-059B-A141-A687-81218120F79D}"/>
          </ac:spMkLst>
        </pc:spChg>
        <pc:spChg chg="del mod">
          <ac:chgData name="박성철" userId="b2bfd8f1-2f1b-482e-bab5-85850215cba3" providerId="ADAL" clId="{55E90FC3-159C-0B47-8BD4-5016200228BC}" dt="2021-10-11T14:09:12.763" v="111"/>
          <ac:spMkLst>
            <pc:docMk/>
            <pc:sldMk cId="2223588607" sldId="299"/>
            <ac:spMk id="3" creationId="{56FFD8FA-7B22-FF4B-BB85-F16366006D05}"/>
          </ac:spMkLst>
        </pc:spChg>
        <pc:picChg chg="add mod">
          <ac:chgData name="박성철" userId="b2bfd8f1-2f1b-482e-bab5-85850215cba3" providerId="ADAL" clId="{55E90FC3-159C-0B47-8BD4-5016200228BC}" dt="2021-10-11T14:09:12.763" v="111"/>
          <ac:picMkLst>
            <pc:docMk/>
            <pc:sldMk cId="2223588607" sldId="299"/>
            <ac:picMk id="4" creationId="{4B53BC73-864F-CF45-BEF2-540564F93A4A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07:04:25.730" v="60"/>
        <pc:sldMkLst>
          <pc:docMk/>
          <pc:sldMk cId="2463506335" sldId="300"/>
        </pc:sldMkLst>
        <pc:spChg chg="del">
          <ac:chgData name="박성철" userId="b2bfd8f1-2f1b-482e-bab5-85850215cba3" providerId="ADAL" clId="{55E90FC3-159C-0B47-8BD4-5016200228BC}" dt="2021-10-11T07:04:21.383" v="58" actId="478"/>
          <ac:spMkLst>
            <pc:docMk/>
            <pc:sldMk cId="2463506335" sldId="300"/>
            <ac:spMk id="2" creationId="{8EB1C045-A9F8-0B4E-9159-AC4CA06F30CC}"/>
          </ac:spMkLst>
        </pc:spChg>
        <pc:spChg chg="del mod">
          <ac:chgData name="박성철" userId="b2bfd8f1-2f1b-482e-bab5-85850215cba3" providerId="ADAL" clId="{55E90FC3-159C-0B47-8BD4-5016200228BC}" dt="2021-10-11T07:04:25.730" v="60"/>
          <ac:spMkLst>
            <pc:docMk/>
            <pc:sldMk cId="2463506335" sldId="300"/>
            <ac:spMk id="3" creationId="{1ED88CD0-BC5D-A74D-9902-ABBEA0EBEC88}"/>
          </ac:spMkLst>
        </pc:spChg>
        <pc:picChg chg="add mod">
          <ac:chgData name="박성철" userId="b2bfd8f1-2f1b-482e-bab5-85850215cba3" providerId="ADAL" clId="{55E90FC3-159C-0B47-8BD4-5016200228BC}" dt="2021-10-11T07:04:25.730" v="60"/>
          <ac:picMkLst>
            <pc:docMk/>
            <pc:sldMk cId="2463506335" sldId="300"/>
            <ac:picMk id="4" creationId="{5A487E12-51B3-9F40-A109-B874DBC04520}"/>
          </ac:picMkLst>
        </pc:picChg>
      </pc:sldChg>
      <pc:sldChg chg="addSp modSp new mod">
        <pc:chgData name="박성철" userId="b2bfd8f1-2f1b-482e-bab5-85850215cba3" providerId="ADAL" clId="{55E90FC3-159C-0B47-8BD4-5016200228BC}" dt="2021-10-11T07:22:25.158" v="108" actId="1076"/>
        <pc:sldMkLst>
          <pc:docMk/>
          <pc:sldMk cId="2704302030" sldId="301"/>
        </pc:sldMkLst>
        <pc:spChg chg="mod">
          <ac:chgData name="박성철" userId="b2bfd8f1-2f1b-482e-bab5-85850215cba3" providerId="ADAL" clId="{55E90FC3-159C-0B47-8BD4-5016200228BC}" dt="2021-10-11T07:21:26.353" v="103"/>
          <ac:spMkLst>
            <pc:docMk/>
            <pc:sldMk cId="2704302030" sldId="301"/>
            <ac:spMk id="2" creationId="{B22E96CC-575C-5F45-9CCF-4D94D08A5555}"/>
          </ac:spMkLst>
        </pc:spChg>
        <pc:spChg chg="mod">
          <ac:chgData name="박성철" userId="b2bfd8f1-2f1b-482e-bab5-85850215cba3" providerId="ADAL" clId="{55E90FC3-159C-0B47-8BD4-5016200228BC}" dt="2021-10-11T07:21:34.329" v="105" actId="20577"/>
          <ac:spMkLst>
            <pc:docMk/>
            <pc:sldMk cId="2704302030" sldId="301"/>
            <ac:spMk id="3" creationId="{4942B57D-03D2-7C4D-843D-6F6089C53FFA}"/>
          </ac:spMkLst>
        </pc:spChg>
        <pc:picChg chg="add mod">
          <ac:chgData name="박성철" userId="b2bfd8f1-2f1b-482e-bab5-85850215cba3" providerId="ADAL" clId="{55E90FC3-159C-0B47-8BD4-5016200228BC}" dt="2021-10-11T07:22:25.158" v="108" actId="1076"/>
          <ac:picMkLst>
            <pc:docMk/>
            <pc:sldMk cId="2704302030" sldId="301"/>
            <ac:picMk id="4" creationId="{E17D0CA6-38D7-0544-9797-6A263654D03B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0:14.979" v="116" actId="14100"/>
        <pc:sldMkLst>
          <pc:docMk/>
          <pc:sldMk cId="3322122717" sldId="302"/>
        </pc:sldMkLst>
        <pc:spChg chg="del">
          <ac:chgData name="박성철" userId="b2bfd8f1-2f1b-482e-bab5-85850215cba3" providerId="ADAL" clId="{55E90FC3-159C-0B47-8BD4-5016200228BC}" dt="2021-10-11T14:10:08.236" v="114" actId="478"/>
          <ac:spMkLst>
            <pc:docMk/>
            <pc:sldMk cId="3322122717" sldId="302"/>
            <ac:spMk id="2" creationId="{4454D740-383E-D541-87C0-8A65BFF8D9E0}"/>
          </ac:spMkLst>
        </pc:spChg>
        <pc:spChg chg="del">
          <ac:chgData name="박성철" userId="b2bfd8f1-2f1b-482e-bab5-85850215cba3" providerId="ADAL" clId="{55E90FC3-159C-0B47-8BD4-5016200228BC}" dt="2021-10-11T14:10:04.188" v="113"/>
          <ac:spMkLst>
            <pc:docMk/>
            <pc:sldMk cId="3322122717" sldId="302"/>
            <ac:spMk id="3" creationId="{3351FA09-4540-4B40-B78C-FE542ECCE3B6}"/>
          </ac:spMkLst>
        </pc:spChg>
        <pc:picChg chg="add mod">
          <ac:chgData name="박성철" userId="b2bfd8f1-2f1b-482e-bab5-85850215cba3" providerId="ADAL" clId="{55E90FC3-159C-0B47-8BD4-5016200228BC}" dt="2021-10-11T14:10:14.979" v="116" actId="14100"/>
          <ac:picMkLst>
            <pc:docMk/>
            <pc:sldMk cId="3322122717" sldId="302"/>
            <ac:picMk id="4" creationId="{C8AAA90E-7D28-244C-BA41-641E9C510D33}"/>
          </ac:picMkLst>
        </pc:picChg>
      </pc:sldChg>
      <pc:sldChg chg="addSp delSp modSp new">
        <pc:chgData name="박성철" userId="b2bfd8f1-2f1b-482e-bab5-85850215cba3" providerId="ADAL" clId="{55E90FC3-159C-0B47-8BD4-5016200228BC}" dt="2021-10-11T14:11:01.204" v="118"/>
        <pc:sldMkLst>
          <pc:docMk/>
          <pc:sldMk cId="541911201" sldId="303"/>
        </pc:sldMkLst>
        <pc:spChg chg="del">
          <ac:chgData name="박성철" userId="b2bfd8f1-2f1b-482e-bab5-85850215cba3" providerId="ADAL" clId="{55E90FC3-159C-0B47-8BD4-5016200228BC}" dt="2021-10-11T14:11:01.204" v="118"/>
          <ac:spMkLst>
            <pc:docMk/>
            <pc:sldMk cId="541911201" sldId="303"/>
            <ac:spMk id="3" creationId="{74E68807-C2A5-2641-9A3A-B965CCE7DEA3}"/>
          </ac:spMkLst>
        </pc:spChg>
        <pc:picChg chg="add mod">
          <ac:chgData name="박성철" userId="b2bfd8f1-2f1b-482e-bab5-85850215cba3" providerId="ADAL" clId="{55E90FC3-159C-0B47-8BD4-5016200228BC}" dt="2021-10-11T14:11:01.204" v="118"/>
          <ac:picMkLst>
            <pc:docMk/>
            <pc:sldMk cId="541911201" sldId="303"/>
            <ac:picMk id="4" creationId="{1561B54E-ACA2-DB48-B0BC-DEBCBC46569E}"/>
          </ac:picMkLst>
        </pc:picChg>
      </pc:sldChg>
      <pc:sldChg chg="addSp delSp modSp new">
        <pc:chgData name="박성철" userId="b2bfd8f1-2f1b-482e-bab5-85850215cba3" providerId="ADAL" clId="{55E90FC3-159C-0B47-8BD4-5016200228BC}" dt="2021-10-11T14:11:34.409" v="120"/>
        <pc:sldMkLst>
          <pc:docMk/>
          <pc:sldMk cId="2143746704" sldId="304"/>
        </pc:sldMkLst>
        <pc:spChg chg="del">
          <ac:chgData name="박성철" userId="b2bfd8f1-2f1b-482e-bab5-85850215cba3" providerId="ADAL" clId="{55E90FC3-159C-0B47-8BD4-5016200228BC}" dt="2021-10-11T14:11:34.409" v="120"/>
          <ac:spMkLst>
            <pc:docMk/>
            <pc:sldMk cId="2143746704" sldId="304"/>
            <ac:spMk id="3" creationId="{F4A01287-0E54-CD4D-BB12-87EDF8E80B99}"/>
          </ac:spMkLst>
        </pc:spChg>
        <pc:picChg chg="add mod">
          <ac:chgData name="박성철" userId="b2bfd8f1-2f1b-482e-bab5-85850215cba3" providerId="ADAL" clId="{55E90FC3-159C-0B47-8BD4-5016200228BC}" dt="2021-10-11T14:11:34.409" v="120"/>
          <ac:picMkLst>
            <pc:docMk/>
            <pc:sldMk cId="2143746704" sldId="304"/>
            <ac:picMk id="4" creationId="{BF9B0E44-86BB-D24A-A9EB-ADBAC4CD2ADC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2:33.052" v="123" actId="14100"/>
        <pc:sldMkLst>
          <pc:docMk/>
          <pc:sldMk cId="2247114167" sldId="305"/>
        </pc:sldMkLst>
        <pc:spChg chg="del">
          <ac:chgData name="박성철" userId="b2bfd8f1-2f1b-482e-bab5-85850215cba3" providerId="ADAL" clId="{55E90FC3-159C-0B47-8BD4-5016200228BC}" dt="2021-10-11T14:12:27.588" v="122"/>
          <ac:spMkLst>
            <pc:docMk/>
            <pc:sldMk cId="2247114167" sldId="305"/>
            <ac:spMk id="3" creationId="{12799674-5B93-BF47-8A3B-685CD7830396}"/>
          </ac:spMkLst>
        </pc:spChg>
        <pc:picChg chg="add mod">
          <ac:chgData name="박성철" userId="b2bfd8f1-2f1b-482e-bab5-85850215cba3" providerId="ADAL" clId="{55E90FC3-159C-0B47-8BD4-5016200228BC}" dt="2021-10-11T14:12:33.052" v="123" actId="14100"/>
          <ac:picMkLst>
            <pc:docMk/>
            <pc:sldMk cId="2247114167" sldId="305"/>
            <ac:picMk id="4" creationId="{F9CCDD9A-8EF5-A841-8802-32C51AB71A92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2:58.875" v="126" actId="14100"/>
        <pc:sldMkLst>
          <pc:docMk/>
          <pc:sldMk cId="1684179199" sldId="306"/>
        </pc:sldMkLst>
        <pc:spChg chg="del">
          <ac:chgData name="박성철" userId="b2bfd8f1-2f1b-482e-bab5-85850215cba3" providerId="ADAL" clId="{55E90FC3-159C-0B47-8BD4-5016200228BC}" dt="2021-10-11T14:12:56.538" v="125"/>
          <ac:spMkLst>
            <pc:docMk/>
            <pc:sldMk cId="1684179199" sldId="306"/>
            <ac:spMk id="3" creationId="{BBC8A422-031F-E245-A447-C697A88AA5C1}"/>
          </ac:spMkLst>
        </pc:spChg>
        <pc:picChg chg="add mod">
          <ac:chgData name="박성철" userId="b2bfd8f1-2f1b-482e-bab5-85850215cba3" providerId="ADAL" clId="{55E90FC3-159C-0B47-8BD4-5016200228BC}" dt="2021-10-11T14:12:58.875" v="126" actId="14100"/>
          <ac:picMkLst>
            <pc:docMk/>
            <pc:sldMk cId="1684179199" sldId="306"/>
            <ac:picMk id="4" creationId="{5A44A392-949A-8040-8041-2661B593C648}"/>
          </ac:picMkLst>
        </pc:picChg>
      </pc:sldChg>
      <pc:sldChg chg="addSp delSp modSp new">
        <pc:chgData name="박성철" userId="b2bfd8f1-2f1b-482e-bab5-85850215cba3" providerId="ADAL" clId="{55E90FC3-159C-0B47-8BD4-5016200228BC}" dt="2021-10-11T14:13:14.922" v="128"/>
        <pc:sldMkLst>
          <pc:docMk/>
          <pc:sldMk cId="491741364" sldId="307"/>
        </pc:sldMkLst>
        <pc:spChg chg="del">
          <ac:chgData name="박성철" userId="b2bfd8f1-2f1b-482e-bab5-85850215cba3" providerId="ADAL" clId="{55E90FC3-159C-0B47-8BD4-5016200228BC}" dt="2021-10-11T14:13:14.922" v="128"/>
          <ac:spMkLst>
            <pc:docMk/>
            <pc:sldMk cId="491741364" sldId="307"/>
            <ac:spMk id="3" creationId="{205F02E2-9F5E-7249-A534-33717CB45F09}"/>
          </ac:spMkLst>
        </pc:spChg>
        <pc:picChg chg="add mod">
          <ac:chgData name="박성철" userId="b2bfd8f1-2f1b-482e-bab5-85850215cba3" providerId="ADAL" clId="{55E90FC3-159C-0B47-8BD4-5016200228BC}" dt="2021-10-11T14:13:14.922" v="128"/>
          <ac:picMkLst>
            <pc:docMk/>
            <pc:sldMk cId="491741364" sldId="307"/>
            <ac:picMk id="4" creationId="{086EAFFD-6A1B-1F4A-BC83-790DFCC3369F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3:47.439" v="131" actId="14100"/>
        <pc:sldMkLst>
          <pc:docMk/>
          <pc:sldMk cId="502324511" sldId="308"/>
        </pc:sldMkLst>
        <pc:spChg chg="del">
          <ac:chgData name="박성철" userId="b2bfd8f1-2f1b-482e-bab5-85850215cba3" providerId="ADAL" clId="{55E90FC3-159C-0B47-8BD4-5016200228BC}" dt="2021-10-11T14:13:43.301" v="130"/>
          <ac:spMkLst>
            <pc:docMk/>
            <pc:sldMk cId="502324511" sldId="308"/>
            <ac:spMk id="3" creationId="{39C30FF5-F815-C544-B88A-BD1ECE1F5B3B}"/>
          </ac:spMkLst>
        </pc:spChg>
        <pc:picChg chg="add mod">
          <ac:chgData name="박성철" userId="b2bfd8f1-2f1b-482e-bab5-85850215cba3" providerId="ADAL" clId="{55E90FC3-159C-0B47-8BD4-5016200228BC}" dt="2021-10-11T14:13:47.439" v="131" actId="14100"/>
          <ac:picMkLst>
            <pc:docMk/>
            <pc:sldMk cId="502324511" sldId="308"/>
            <ac:picMk id="4" creationId="{9611418D-B652-1B45-BBFA-EBEF8D17AADC}"/>
          </ac:picMkLst>
        </pc:picChg>
      </pc:sldChg>
      <pc:sldChg chg="addSp delSp modSp new mod">
        <pc:chgData name="박성철" userId="b2bfd8f1-2f1b-482e-bab5-85850215cba3" providerId="ADAL" clId="{55E90FC3-159C-0B47-8BD4-5016200228BC}" dt="2021-10-11T14:14:20.930" v="136" actId="14100"/>
        <pc:sldMkLst>
          <pc:docMk/>
          <pc:sldMk cId="304413389" sldId="309"/>
        </pc:sldMkLst>
        <pc:spChg chg="del">
          <ac:chgData name="박성철" userId="b2bfd8f1-2f1b-482e-bab5-85850215cba3" providerId="ADAL" clId="{55E90FC3-159C-0B47-8BD4-5016200228BC}" dt="2021-10-11T14:14:15.159" v="133"/>
          <ac:spMkLst>
            <pc:docMk/>
            <pc:sldMk cId="304413389" sldId="309"/>
            <ac:spMk id="3" creationId="{E2AEA6BC-EF6B-F845-8B66-BF28FF656506}"/>
          </ac:spMkLst>
        </pc:spChg>
        <pc:picChg chg="add mod">
          <ac:chgData name="박성철" userId="b2bfd8f1-2f1b-482e-bab5-85850215cba3" providerId="ADAL" clId="{55E90FC3-159C-0B47-8BD4-5016200228BC}" dt="2021-10-11T14:14:20.930" v="136" actId="14100"/>
          <ac:picMkLst>
            <pc:docMk/>
            <pc:sldMk cId="304413389" sldId="309"/>
            <ac:picMk id="4" creationId="{91EEB4C4-C876-C34C-B8A7-6A59CEDAF53D}"/>
          </ac:picMkLst>
        </pc:picChg>
      </pc:sldChg>
    </pc:docChg>
  </pc:docChgLst>
  <pc:docChgLst>
    <pc:chgData name="박성철" userId="b2bfd8f1-2f1b-482e-bab5-85850215cba3" providerId="ADAL" clId="{CDA8EC4E-BC1E-7840-8548-89E3D1951CEC}"/>
    <pc:docChg chg="undo custSel addSld modSld">
      <pc:chgData name="박성철" userId="b2bfd8f1-2f1b-482e-bab5-85850215cba3" providerId="ADAL" clId="{CDA8EC4E-BC1E-7840-8548-89E3D1951CEC}" dt="2021-09-07T09:17:32.891" v="770" actId="20577"/>
      <pc:docMkLst>
        <pc:docMk/>
      </pc:docMkLst>
      <pc:sldChg chg="modSp mod">
        <pc:chgData name="박성철" userId="b2bfd8f1-2f1b-482e-bab5-85850215cba3" providerId="ADAL" clId="{CDA8EC4E-BC1E-7840-8548-89E3D1951CEC}" dt="2021-09-07T09:17:32.891" v="770" actId="20577"/>
        <pc:sldMkLst>
          <pc:docMk/>
          <pc:sldMk cId="3569210928" sldId="256"/>
        </pc:sldMkLst>
        <pc:spChg chg="mod">
          <ac:chgData name="박성철" userId="b2bfd8f1-2f1b-482e-bab5-85850215cba3" providerId="ADAL" clId="{CDA8EC4E-BC1E-7840-8548-89E3D1951CEC}" dt="2021-09-07T09:17:22.768" v="725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박성철" userId="b2bfd8f1-2f1b-482e-bab5-85850215cba3" providerId="ADAL" clId="{CDA8EC4E-BC1E-7840-8548-89E3D1951CEC}" dt="2021-09-07T09:17:32.891" v="770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modSp new mod">
        <pc:chgData name="박성철" userId="b2bfd8f1-2f1b-482e-bab5-85850215cba3" providerId="ADAL" clId="{CDA8EC4E-BC1E-7840-8548-89E3D1951CEC}" dt="2021-09-06T11:18:32.930" v="218" actId="20577"/>
        <pc:sldMkLst>
          <pc:docMk/>
          <pc:sldMk cId="707432090" sldId="257"/>
        </pc:sldMkLst>
        <pc:spChg chg="mod">
          <ac:chgData name="박성철" userId="b2bfd8f1-2f1b-482e-bab5-85850215cba3" providerId="ADAL" clId="{CDA8EC4E-BC1E-7840-8548-89E3D1951CEC}" dt="2021-09-06T11:18:32.930" v="218" actId="20577"/>
          <ac:spMkLst>
            <pc:docMk/>
            <pc:sldMk cId="707432090" sldId="257"/>
            <ac:spMk id="3" creationId="{71B88C01-A9DB-2C40-BC2B-5A27E1DC434B}"/>
          </ac:spMkLst>
        </pc:spChg>
      </pc:sldChg>
      <pc:sldChg chg="modSp new mod">
        <pc:chgData name="박성철" userId="b2bfd8f1-2f1b-482e-bab5-85850215cba3" providerId="ADAL" clId="{CDA8EC4E-BC1E-7840-8548-89E3D1951CEC}" dt="2021-09-06T11:13:47.880" v="167" actId="27636"/>
        <pc:sldMkLst>
          <pc:docMk/>
          <pc:sldMk cId="4145835449" sldId="258"/>
        </pc:sldMkLst>
        <pc:spChg chg="mod">
          <ac:chgData name="박성철" userId="b2bfd8f1-2f1b-482e-bab5-85850215cba3" providerId="ADAL" clId="{CDA8EC4E-BC1E-7840-8548-89E3D1951CEC}" dt="2021-09-06T11:13:47.880" v="167" actId="27636"/>
          <ac:spMkLst>
            <pc:docMk/>
            <pc:sldMk cId="4145835449" sldId="258"/>
            <ac:spMk id="3" creationId="{13EA3B0A-7B9E-AA47-86E1-1EEF2D3EFACA}"/>
          </ac:spMkLst>
        </pc:spChg>
      </pc:sldChg>
      <pc:sldChg chg="addSp delSp modSp new mod">
        <pc:chgData name="박성철" userId="b2bfd8f1-2f1b-482e-bab5-85850215cba3" providerId="ADAL" clId="{CDA8EC4E-BC1E-7840-8548-89E3D1951CEC}" dt="2021-09-06T11:17:58.771" v="192" actId="1076"/>
        <pc:sldMkLst>
          <pc:docMk/>
          <pc:sldMk cId="353997732" sldId="259"/>
        </pc:sldMkLst>
        <pc:spChg chg="del">
          <ac:chgData name="박성철" userId="b2bfd8f1-2f1b-482e-bab5-85850215cba3" providerId="ADAL" clId="{CDA8EC4E-BC1E-7840-8548-89E3D1951CEC}" dt="2021-09-06T11:16:19.714" v="171" actId="478"/>
          <ac:spMkLst>
            <pc:docMk/>
            <pc:sldMk cId="353997732" sldId="259"/>
            <ac:spMk id="2" creationId="{3054CAE9-EDAA-9842-8A2A-7987409E4AC5}"/>
          </ac:spMkLst>
        </pc:spChg>
        <pc:spChg chg="del">
          <ac:chgData name="박성철" userId="b2bfd8f1-2f1b-482e-bab5-85850215cba3" providerId="ADAL" clId="{CDA8EC4E-BC1E-7840-8548-89E3D1951CEC}" dt="2021-09-06T11:15:04.384" v="169"/>
          <ac:spMkLst>
            <pc:docMk/>
            <pc:sldMk cId="353997732" sldId="259"/>
            <ac:spMk id="3" creationId="{2FBBCB48-B026-704A-8D7C-691237FB33C3}"/>
          </ac:spMkLst>
        </pc:spChg>
        <pc:picChg chg="add mod">
          <ac:chgData name="박성철" userId="b2bfd8f1-2f1b-482e-bab5-85850215cba3" providerId="ADAL" clId="{CDA8EC4E-BC1E-7840-8548-89E3D1951CEC}" dt="2021-09-06T11:17:53.653" v="186" actId="1076"/>
          <ac:picMkLst>
            <pc:docMk/>
            <pc:sldMk cId="353997732" sldId="259"/>
            <ac:picMk id="4" creationId="{040CA24C-C2CD-BC45-8F67-9F3963596975}"/>
          </ac:picMkLst>
        </pc:picChg>
        <pc:picChg chg="add mod">
          <ac:chgData name="박성철" userId="b2bfd8f1-2f1b-482e-bab5-85850215cba3" providerId="ADAL" clId="{CDA8EC4E-BC1E-7840-8548-89E3D1951CEC}" dt="2021-09-06T11:17:54.451" v="187" actId="1076"/>
          <ac:picMkLst>
            <pc:docMk/>
            <pc:sldMk cId="353997732" sldId="259"/>
            <ac:picMk id="5" creationId="{8F607EFA-2AA8-B64E-B947-A330CB9EC854}"/>
          </ac:picMkLst>
        </pc:picChg>
        <pc:picChg chg="add mod">
          <ac:chgData name="박성철" userId="b2bfd8f1-2f1b-482e-bab5-85850215cba3" providerId="ADAL" clId="{CDA8EC4E-BC1E-7840-8548-89E3D1951CEC}" dt="2021-09-06T11:17:58.771" v="192" actId="1076"/>
          <ac:picMkLst>
            <pc:docMk/>
            <pc:sldMk cId="353997732" sldId="259"/>
            <ac:picMk id="6" creationId="{2C5B136C-F6A9-D544-9461-803BD160AFA2}"/>
          </ac:picMkLst>
        </pc:picChg>
        <pc:picChg chg="add mod">
          <ac:chgData name="박성철" userId="b2bfd8f1-2f1b-482e-bab5-85850215cba3" providerId="ADAL" clId="{CDA8EC4E-BC1E-7840-8548-89E3D1951CEC}" dt="2021-09-06T11:17:58.040" v="191" actId="1076"/>
          <ac:picMkLst>
            <pc:docMk/>
            <pc:sldMk cId="353997732" sldId="259"/>
            <ac:picMk id="7" creationId="{FAD51B26-CFEA-644A-B15A-C8A53B4B7840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26:11.334" v="242" actId="1076"/>
        <pc:sldMkLst>
          <pc:docMk/>
          <pc:sldMk cId="238561494" sldId="260"/>
        </pc:sldMkLst>
        <pc:spChg chg="del">
          <ac:chgData name="박성철" userId="b2bfd8f1-2f1b-482e-bab5-85850215cba3" providerId="ADAL" clId="{CDA8EC4E-BC1E-7840-8548-89E3D1951CEC}" dt="2021-09-06T11:22:33.158" v="221" actId="478"/>
          <ac:spMkLst>
            <pc:docMk/>
            <pc:sldMk cId="238561494" sldId="260"/>
            <ac:spMk id="2" creationId="{9C799B39-1A30-5F4E-ABDE-D9BC299594EC}"/>
          </ac:spMkLst>
        </pc:spChg>
        <pc:spChg chg="del">
          <ac:chgData name="박성철" userId="b2bfd8f1-2f1b-482e-bab5-85850215cba3" providerId="ADAL" clId="{CDA8EC4E-BC1E-7840-8548-89E3D1951CEC}" dt="2021-09-06T11:22:30.690" v="220"/>
          <ac:spMkLst>
            <pc:docMk/>
            <pc:sldMk cId="238561494" sldId="260"/>
            <ac:spMk id="3" creationId="{164356CE-EA3B-3940-85D3-9E61BB5F2037}"/>
          </ac:spMkLst>
        </pc:spChg>
        <pc:picChg chg="add mod">
          <ac:chgData name="박성철" userId="b2bfd8f1-2f1b-482e-bab5-85850215cba3" providerId="ADAL" clId="{CDA8EC4E-BC1E-7840-8548-89E3D1951CEC}" dt="2021-09-06T11:24:22.635" v="235" actId="1076"/>
          <ac:picMkLst>
            <pc:docMk/>
            <pc:sldMk cId="238561494" sldId="260"/>
            <ac:picMk id="4" creationId="{2E57928B-1EE7-4B49-87C3-8C55E5FB207A}"/>
          </ac:picMkLst>
        </pc:picChg>
        <pc:picChg chg="add mod">
          <ac:chgData name="박성철" userId="b2bfd8f1-2f1b-482e-bab5-85850215cba3" providerId="ADAL" clId="{CDA8EC4E-BC1E-7840-8548-89E3D1951CEC}" dt="2021-09-06T11:24:20.857" v="234" actId="1076"/>
          <ac:picMkLst>
            <pc:docMk/>
            <pc:sldMk cId="238561494" sldId="260"/>
            <ac:picMk id="5" creationId="{C1D792C3-2B18-134B-BCE0-D9D1A9C9B3A5}"/>
          </ac:picMkLst>
        </pc:picChg>
        <pc:picChg chg="add del mod">
          <ac:chgData name="박성철" userId="b2bfd8f1-2f1b-482e-bab5-85850215cba3" providerId="ADAL" clId="{CDA8EC4E-BC1E-7840-8548-89E3D1951CEC}" dt="2021-09-06T11:25:40.282" v="238" actId="478"/>
          <ac:picMkLst>
            <pc:docMk/>
            <pc:sldMk cId="238561494" sldId="260"/>
            <ac:picMk id="6" creationId="{F2DED4C9-DBED-2E45-87CA-C1343E6D9925}"/>
          </ac:picMkLst>
        </pc:picChg>
        <pc:picChg chg="add mod">
          <ac:chgData name="박성철" userId="b2bfd8f1-2f1b-482e-bab5-85850215cba3" providerId="ADAL" clId="{CDA8EC4E-BC1E-7840-8548-89E3D1951CEC}" dt="2021-09-06T11:25:43.602" v="240" actId="1076"/>
          <ac:picMkLst>
            <pc:docMk/>
            <pc:sldMk cId="238561494" sldId="260"/>
            <ac:picMk id="7" creationId="{4EDF524B-5814-0B4F-9960-61B25FE2723B}"/>
          </ac:picMkLst>
        </pc:picChg>
        <pc:picChg chg="add mod">
          <ac:chgData name="박성철" userId="b2bfd8f1-2f1b-482e-bab5-85850215cba3" providerId="ADAL" clId="{CDA8EC4E-BC1E-7840-8548-89E3D1951CEC}" dt="2021-09-06T11:26:11.334" v="242" actId="1076"/>
          <ac:picMkLst>
            <pc:docMk/>
            <pc:sldMk cId="238561494" sldId="260"/>
            <ac:picMk id="8" creationId="{F1AA4ABB-88E3-7747-92F7-90E6BDC0E9B1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30:13.846" v="258" actId="1076"/>
        <pc:sldMkLst>
          <pc:docMk/>
          <pc:sldMk cId="464864966" sldId="261"/>
        </pc:sldMkLst>
        <pc:spChg chg="del">
          <ac:chgData name="박성철" userId="b2bfd8f1-2f1b-482e-bab5-85850215cba3" providerId="ADAL" clId="{CDA8EC4E-BC1E-7840-8548-89E3D1951CEC}" dt="2021-09-06T11:27:22.808" v="245" actId="478"/>
          <ac:spMkLst>
            <pc:docMk/>
            <pc:sldMk cId="464864966" sldId="261"/>
            <ac:spMk id="2" creationId="{CCA8554D-CFB0-0F49-B202-75D77142A0BD}"/>
          </ac:spMkLst>
        </pc:spChg>
        <pc:spChg chg="del">
          <ac:chgData name="박성철" userId="b2bfd8f1-2f1b-482e-bab5-85850215cba3" providerId="ADAL" clId="{CDA8EC4E-BC1E-7840-8548-89E3D1951CEC}" dt="2021-09-06T11:27:20.435" v="244"/>
          <ac:spMkLst>
            <pc:docMk/>
            <pc:sldMk cId="464864966" sldId="261"/>
            <ac:spMk id="3" creationId="{6DC163BA-C128-E042-AA11-A42B48DCC84A}"/>
          </ac:spMkLst>
        </pc:spChg>
        <pc:picChg chg="add mod">
          <ac:chgData name="박성철" userId="b2bfd8f1-2f1b-482e-bab5-85850215cba3" providerId="ADAL" clId="{CDA8EC4E-BC1E-7840-8548-89E3D1951CEC}" dt="2021-09-06T11:30:09.948" v="254" actId="1076"/>
          <ac:picMkLst>
            <pc:docMk/>
            <pc:sldMk cId="464864966" sldId="261"/>
            <ac:picMk id="4" creationId="{F0B46344-E934-B642-9F34-670D02732C2D}"/>
          </ac:picMkLst>
        </pc:picChg>
        <pc:picChg chg="add mod">
          <ac:chgData name="박성철" userId="b2bfd8f1-2f1b-482e-bab5-85850215cba3" providerId="ADAL" clId="{CDA8EC4E-BC1E-7840-8548-89E3D1951CEC}" dt="2021-09-06T11:30:11.849" v="256" actId="1076"/>
          <ac:picMkLst>
            <pc:docMk/>
            <pc:sldMk cId="464864966" sldId="261"/>
            <ac:picMk id="5" creationId="{96B5E6AD-F492-DF48-B61C-FD69717DFCE7}"/>
          </ac:picMkLst>
        </pc:picChg>
        <pc:picChg chg="add mod">
          <ac:chgData name="박성철" userId="b2bfd8f1-2f1b-482e-bab5-85850215cba3" providerId="ADAL" clId="{CDA8EC4E-BC1E-7840-8548-89E3D1951CEC}" dt="2021-09-06T11:30:13.846" v="258" actId="1076"/>
          <ac:picMkLst>
            <pc:docMk/>
            <pc:sldMk cId="464864966" sldId="261"/>
            <ac:picMk id="6" creationId="{809475C3-FECB-3F4D-A5E3-6C2BD2FAB3FF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40:40.099" v="279" actId="1076"/>
        <pc:sldMkLst>
          <pc:docMk/>
          <pc:sldMk cId="1994140792" sldId="262"/>
        </pc:sldMkLst>
        <pc:spChg chg="del">
          <ac:chgData name="박성철" userId="b2bfd8f1-2f1b-482e-bab5-85850215cba3" providerId="ADAL" clId="{CDA8EC4E-BC1E-7840-8548-89E3D1951CEC}" dt="2021-09-06T11:36:01.626" v="261" actId="478"/>
          <ac:spMkLst>
            <pc:docMk/>
            <pc:sldMk cId="1994140792" sldId="262"/>
            <ac:spMk id="2" creationId="{6023BB35-EB76-4340-A2DB-14D89CEB631A}"/>
          </ac:spMkLst>
        </pc:spChg>
        <pc:spChg chg="del">
          <ac:chgData name="박성철" userId="b2bfd8f1-2f1b-482e-bab5-85850215cba3" providerId="ADAL" clId="{CDA8EC4E-BC1E-7840-8548-89E3D1951CEC}" dt="2021-09-06T11:35:59.397" v="260"/>
          <ac:spMkLst>
            <pc:docMk/>
            <pc:sldMk cId="1994140792" sldId="262"/>
            <ac:spMk id="3" creationId="{78A0D1A3-515F-194D-848F-26293BA9158A}"/>
          </ac:spMkLst>
        </pc:spChg>
        <pc:spChg chg="add mod">
          <ac:chgData name="박성철" userId="b2bfd8f1-2f1b-482e-bab5-85850215cba3" providerId="ADAL" clId="{CDA8EC4E-BC1E-7840-8548-89E3D1951CEC}" dt="2021-09-06T11:39:51.542" v="275" actId="1076"/>
          <ac:spMkLst>
            <pc:docMk/>
            <pc:sldMk cId="1994140792" sldId="262"/>
            <ac:spMk id="6" creationId="{B2971E36-FDB6-AA4A-B17B-3BA5610BBBB3}"/>
          </ac:spMkLst>
        </pc:spChg>
        <pc:picChg chg="add mod">
          <ac:chgData name="박성철" userId="b2bfd8f1-2f1b-482e-bab5-85850215cba3" providerId="ADAL" clId="{CDA8EC4E-BC1E-7840-8548-89E3D1951CEC}" dt="2021-09-06T11:39:41.238" v="266" actId="1076"/>
          <ac:picMkLst>
            <pc:docMk/>
            <pc:sldMk cId="1994140792" sldId="262"/>
            <ac:picMk id="4" creationId="{A2A29284-F2D7-144C-A612-9055C5125651}"/>
          </ac:picMkLst>
        </pc:picChg>
        <pc:picChg chg="add del mod">
          <ac:chgData name="박성철" userId="b2bfd8f1-2f1b-482e-bab5-85850215cba3" providerId="ADAL" clId="{CDA8EC4E-BC1E-7840-8548-89E3D1951CEC}" dt="2021-09-06T11:40:35.395" v="276" actId="478"/>
          <ac:picMkLst>
            <pc:docMk/>
            <pc:sldMk cId="1994140792" sldId="262"/>
            <ac:picMk id="5" creationId="{E5659C9A-DB3C-F242-9488-F6D102B3FEA3}"/>
          </ac:picMkLst>
        </pc:picChg>
        <pc:picChg chg="add mod">
          <ac:chgData name="박성철" userId="b2bfd8f1-2f1b-482e-bab5-85850215cba3" providerId="ADAL" clId="{CDA8EC4E-BC1E-7840-8548-89E3D1951CEC}" dt="2021-09-06T11:40:40.099" v="279" actId="1076"/>
          <ac:picMkLst>
            <pc:docMk/>
            <pc:sldMk cId="1994140792" sldId="262"/>
            <ac:picMk id="7" creationId="{61974889-DBC3-7644-B4E1-2C9D826CA739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47:41.199" v="303" actId="1076"/>
        <pc:sldMkLst>
          <pc:docMk/>
          <pc:sldMk cId="3465204555" sldId="263"/>
        </pc:sldMkLst>
        <pc:spChg chg="del">
          <ac:chgData name="박성철" userId="b2bfd8f1-2f1b-482e-bab5-85850215cba3" providerId="ADAL" clId="{CDA8EC4E-BC1E-7840-8548-89E3D1951CEC}" dt="2021-09-06T11:43:24.560" v="282" actId="478"/>
          <ac:spMkLst>
            <pc:docMk/>
            <pc:sldMk cId="3465204555" sldId="263"/>
            <ac:spMk id="2" creationId="{6F7890BB-6FA2-8849-B6D0-66D44291AF31}"/>
          </ac:spMkLst>
        </pc:spChg>
        <pc:spChg chg="del">
          <ac:chgData name="박성철" userId="b2bfd8f1-2f1b-482e-bab5-85850215cba3" providerId="ADAL" clId="{CDA8EC4E-BC1E-7840-8548-89E3D1951CEC}" dt="2021-09-06T11:43:22.092" v="281"/>
          <ac:spMkLst>
            <pc:docMk/>
            <pc:sldMk cId="3465204555" sldId="263"/>
            <ac:spMk id="3" creationId="{4714B649-71C3-9448-8935-55E7A262CC87}"/>
          </ac:spMkLst>
        </pc:spChg>
        <pc:spChg chg="add del mod">
          <ac:chgData name="박성철" userId="b2bfd8f1-2f1b-482e-bab5-85850215cba3" providerId="ADAL" clId="{CDA8EC4E-BC1E-7840-8548-89E3D1951CEC}" dt="2021-09-06T11:47:13.449" v="295" actId="478"/>
          <ac:spMkLst>
            <pc:docMk/>
            <pc:sldMk cId="3465204555" sldId="263"/>
            <ac:spMk id="8" creationId="{14D8032D-585B-9F40-9B91-6B78F48426CA}"/>
          </ac:spMkLst>
        </pc:spChg>
        <pc:picChg chg="add del mod">
          <ac:chgData name="박성철" userId="b2bfd8f1-2f1b-482e-bab5-85850215cba3" providerId="ADAL" clId="{CDA8EC4E-BC1E-7840-8548-89E3D1951CEC}" dt="2021-09-06T11:47:06.206" v="291" actId="478"/>
          <ac:picMkLst>
            <pc:docMk/>
            <pc:sldMk cId="3465204555" sldId="263"/>
            <ac:picMk id="4" creationId="{F489AA05-6D94-0446-963D-F42EC0064E0D}"/>
          </ac:picMkLst>
        </pc:picChg>
        <pc:picChg chg="add del mod">
          <ac:chgData name="박성철" userId="b2bfd8f1-2f1b-482e-bab5-85850215cba3" providerId="ADAL" clId="{CDA8EC4E-BC1E-7840-8548-89E3D1951CEC}" dt="2021-09-06T11:46:48.967" v="288" actId="478"/>
          <ac:picMkLst>
            <pc:docMk/>
            <pc:sldMk cId="3465204555" sldId="263"/>
            <ac:picMk id="5" creationId="{B2F3F881-6735-DA43-B3B0-EEE78CEB7E0C}"/>
          </ac:picMkLst>
        </pc:picChg>
        <pc:picChg chg="add mod">
          <ac:chgData name="박성철" userId="b2bfd8f1-2f1b-482e-bab5-85850215cba3" providerId="ADAL" clId="{CDA8EC4E-BC1E-7840-8548-89E3D1951CEC}" dt="2021-09-06T11:47:41.199" v="303" actId="1076"/>
          <ac:picMkLst>
            <pc:docMk/>
            <pc:sldMk cId="3465204555" sldId="263"/>
            <ac:picMk id="6" creationId="{D0C555C5-19C1-964F-A1B5-F12C4FF4AA7B}"/>
          </ac:picMkLst>
        </pc:picChg>
        <pc:picChg chg="add mod">
          <ac:chgData name="박성철" userId="b2bfd8f1-2f1b-482e-bab5-85850215cba3" providerId="ADAL" clId="{CDA8EC4E-BC1E-7840-8548-89E3D1951CEC}" dt="2021-09-06T11:47:40.344" v="302" actId="1076"/>
          <ac:picMkLst>
            <pc:docMk/>
            <pc:sldMk cId="3465204555" sldId="263"/>
            <ac:picMk id="9" creationId="{38A82D8E-794F-8042-99B2-C690C90DC97B}"/>
          </ac:picMkLst>
        </pc:picChg>
        <pc:picChg chg="add mod">
          <ac:chgData name="박성철" userId="b2bfd8f1-2f1b-482e-bab5-85850215cba3" providerId="ADAL" clId="{CDA8EC4E-BC1E-7840-8548-89E3D1951CEC}" dt="2021-09-06T11:47:39.253" v="301" actId="1076"/>
          <ac:picMkLst>
            <pc:docMk/>
            <pc:sldMk cId="3465204555" sldId="263"/>
            <ac:picMk id="10" creationId="{D38983B9-6810-2F4C-B276-E75A3609F186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51:55.034" v="377" actId="1076"/>
        <pc:sldMkLst>
          <pc:docMk/>
          <pc:sldMk cId="3981492265" sldId="264"/>
        </pc:sldMkLst>
        <pc:spChg chg="del">
          <ac:chgData name="박성철" userId="b2bfd8f1-2f1b-482e-bab5-85850215cba3" providerId="ADAL" clId="{CDA8EC4E-BC1E-7840-8548-89E3D1951CEC}" dt="2021-09-06T11:49:15.457" v="361" actId="478"/>
          <ac:spMkLst>
            <pc:docMk/>
            <pc:sldMk cId="3981492265" sldId="264"/>
            <ac:spMk id="2" creationId="{E2897923-494F-A24A-83AE-A398F80CF600}"/>
          </ac:spMkLst>
        </pc:spChg>
        <pc:spChg chg="mod">
          <ac:chgData name="박성철" userId="b2bfd8f1-2f1b-482e-bab5-85850215cba3" providerId="ADAL" clId="{CDA8EC4E-BC1E-7840-8548-89E3D1951CEC}" dt="2021-09-06T11:51:26.572" v="367" actId="1076"/>
          <ac:spMkLst>
            <pc:docMk/>
            <pc:sldMk cId="3981492265" sldId="264"/>
            <ac:spMk id="3" creationId="{AE7EC620-439D-D24F-91D7-0AEAA19F2E78}"/>
          </ac:spMkLst>
        </pc:spChg>
        <pc:picChg chg="add mod">
          <ac:chgData name="박성철" userId="b2bfd8f1-2f1b-482e-bab5-85850215cba3" providerId="ADAL" clId="{CDA8EC4E-BC1E-7840-8548-89E3D1951CEC}" dt="2021-09-06T11:51:51.513" v="374" actId="1076"/>
          <ac:picMkLst>
            <pc:docMk/>
            <pc:sldMk cId="3981492265" sldId="264"/>
            <ac:picMk id="4" creationId="{0E015CD4-4685-BD44-856B-33AA9B767212}"/>
          </ac:picMkLst>
        </pc:picChg>
        <pc:picChg chg="add mod">
          <ac:chgData name="박성철" userId="b2bfd8f1-2f1b-482e-bab5-85850215cba3" providerId="ADAL" clId="{CDA8EC4E-BC1E-7840-8548-89E3D1951CEC}" dt="2021-09-06T11:51:55.034" v="377" actId="1076"/>
          <ac:picMkLst>
            <pc:docMk/>
            <pc:sldMk cId="3981492265" sldId="264"/>
            <ac:picMk id="5" creationId="{5FAE48AB-80E9-174B-BC1D-EC1AD747FB06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1:55:33.634" v="387" actId="1076"/>
        <pc:sldMkLst>
          <pc:docMk/>
          <pc:sldMk cId="3012377935" sldId="265"/>
        </pc:sldMkLst>
        <pc:spChg chg="del">
          <ac:chgData name="박성철" userId="b2bfd8f1-2f1b-482e-bab5-85850215cba3" providerId="ADAL" clId="{CDA8EC4E-BC1E-7840-8548-89E3D1951CEC}" dt="2021-09-06T11:55:03.854" v="380" actId="478"/>
          <ac:spMkLst>
            <pc:docMk/>
            <pc:sldMk cId="3012377935" sldId="265"/>
            <ac:spMk id="2" creationId="{8FBF3BE5-FC62-794A-9ACA-C481456D768A}"/>
          </ac:spMkLst>
        </pc:spChg>
        <pc:spChg chg="del">
          <ac:chgData name="박성철" userId="b2bfd8f1-2f1b-482e-bab5-85850215cba3" providerId="ADAL" clId="{CDA8EC4E-BC1E-7840-8548-89E3D1951CEC}" dt="2021-09-06T11:55:01.984" v="379"/>
          <ac:spMkLst>
            <pc:docMk/>
            <pc:sldMk cId="3012377935" sldId="265"/>
            <ac:spMk id="3" creationId="{E3360495-F7C8-4644-A90B-BD78CF58C977}"/>
          </ac:spMkLst>
        </pc:spChg>
        <pc:picChg chg="add mod">
          <ac:chgData name="박성철" userId="b2bfd8f1-2f1b-482e-bab5-85850215cba3" providerId="ADAL" clId="{CDA8EC4E-BC1E-7840-8548-89E3D1951CEC}" dt="2021-09-06T11:55:31.980" v="386" actId="14100"/>
          <ac:picMkLst>
            <pc:docMk/>
            <pc:sldMk cId="3012377935" sldId="265"/>
            <ac:picMk id="4" creationId="{97103CAD-3598-1944-A230-29FAB9661D7E}"/>
          </ac:picMkLst>
        </pc:picChg>
        <pc:picChg chg="add mod">
          <ac:chgData name="박성철" userId="b2bfd8f1-2f1b-482e-bab5-85850215cba3" providerId="ADAL" clId="{CDA8EC4E-BC1E-7840-8548-89E3D1951CEC}" dt="2021-09-06T11:55:33.634" v="387" actId="1076"/>
          <ac:picMkLst>
            <pc:docMk/>
            <pc:sldMk cId="3012377935" sldId="265"/>
            <ac:picMk id="5" creationId="{7A7CEE48-CE24-094F-BC02-D4871E894018}"/>
          </ac:picMkLst>
        </pc:picChg>
      </pc:sldChg>
      <pc:sldChg chg="addSp delSp modSp new">
        <pc:chgData name="박성철" userId="b2bfd8f1-2f1b-482e-bab5-85850215cba3" providerId="ADAL" clId="{CDA8EC4E-BC1E-7840-8548-89E3D1951CEC}" dt="2021-09-06T11:56:36.008" v="389"/>
        <pc:sldMkLst>
          <pc:docMk/>
          <pc:sldMk cId="3035040964" sldId="266"/>
        </pc:sldMkLst>
        <pc:spChg chg="del">
          <ac:chgData name="박성철" userId="b2bfd8f1-2f1b-482e-bab5-85850215cba3" providerId="ADAL" clId="{CDA8EC4E-BC1E-7840-8548-89E3D1951CEC}" dt="2021-09-06T11:56:36.008" v="389"/>
          <ac:spMkLst>
            <pc:docMk/>
            <pc:sldMk cId="3035040964" sldId="266"/>
            <ac:spMk id="3" creationId="{A1874125-8C99-574E-85E1-65D3571136CE}"/>
          </ac:spMkLst>
        </pc:spChg>
        <pc:picChg chg="add mod">
          <ac:chgData name="박성철" userId="b2bfd8f1-2f1b-482e-bab5-85850215cba3" providerId="ADAL" clId="{CDA8EC4E-BC1E-7840-8548-89E3D1951CEC}" dt="2021-09-06T11:56:36.008" v="389"/>
          <ac:picMkLst>
            <pc:docMk/>
            <pc:sldMk cId="3035040964" sldId="266"/>
            <ac:picMk id="4" creationId="{2625AD1B-8741-9842-B76B-D5B64887169A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6T12:03:26.183" v="398" actId="14100"/>
        <pc:sldMkLst>
          <pc:docMk/>
          <pc:sldMk cId="1577859313" sldId="267"/>
        </pc:sldMkLst>
        <pc:spChg chg="del">
          <ac:chgData name="박성철" userId="b2bfd8f1-2f1b-482e-bab5-85850215cba3" providerId="ADAL" clId="{CDA8EC4E-BC1E-7840-8548-89E3D1951CEC}" dt="2021-09-06T12:03:20.378" v="394" actId="478"/>
          <ac:spMkLst>
            <pc:docMk/>
            <pc:sldMk cId="1577859313" sldId="267"/>
            <ac:spMk id="2" creationId="{2AE2340A-D3CF-5A48-8F90-202087962D3F}"/>
          </ac:spMkLst>
        </pc:spChg>
        <pc:spChg chg="del">
          <ac:chgData name="박성철" userId="b2bfd8f1-2f1b-482e-bab5-85850215cba3" providerId="ADAL" clId="{CDA8EC4E-BC1E-7840-8548-89E3D1951CEC}" dt="2021-09-06T12:03:04.603" v="391"/>
          <ac:spMkLst>
            <pc:docMk/>
            <pc:sldMk cId="1577859313" sldId="267"/>
            <ac:spMk id="3" creationId="{31202A48-C128-9842-9E08-C7FBEA48912B}"/>
          </ac:spMkLst>
        </pc:spChg>
        <pc:picChg chg="add mod">
          <ac:chgData name="박성철" userId="b2bfd8f1-2f1b-482e-bab5-85850215cba3" providerId="ADAL" clId="{CDA8EC4E-BC1E-7840-8548-89E3D1951CEC}" dt="2021-09-06T12:03:21.851" v="395" actId="1076"/>
          <ac:picMkLst>
            <pc:docMk/>
            <pc:sldMk cId="1577859313" sldId="267"/>
            <ac:picMk id="4" creationId="{8C1DA6EB-C08E-214E-8A3B-CF8B79729249}"/>
          </ac:picMkLst>
        </pc:picChg>
        <pc:picChg chg="add mod">
          <ac:chgData name="박성철" userId="b2bfd8f1-2f1b-482e-bab5-85850215cba3" providerId="ADAL" clId="{CDA8EC4E-BC1E-7840-8548-89E3D1951CEC}" dt="2021-09-06T12:03:26.183" v="398" actId="14100"/>
          <ac:picMkLst>
            <pc:docMk/>
            <pc:sldMk cId="1577859313" sldId="267"/>
            <ac:picMk id="5" creationId="{79734E33-F5C4-1B40-AF38-55E5C7445582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3:34:09.251" v="409" actId="478"/>
        <pc:sldMkLst>
          <pc:docMk/>
          <pc:sldMk cId="1645160691" sldId="268"/>
        </pc:sldMkLst>
        <pc:spChg chg="del">
          <ac:chgData name="박성철" userId="b2bfd8f1-2f1b-482e-bab5-85850215cba3" providerId="ADAL" clId="{CDA8EC4E-BC1E-7840-8548-89E3D1951CEC}" dt="2021-09-07T03:34:09.251" v="409" actId="478"/>
          <ac:spMkLst>
            <pc:docMk/>
            <pc:sldMk cId="1645160691" sldId="268"/>
            <ac:spMk id="2" creationId="{D5111700-3ED5-B543-8DED-C892E0550EF1}"/>
          </ac:spMkLst>
        </pc:spChg>
        <pc:spChg chg="del">
          <ac:chgData name="박성철" userId="b2bfd8f1-2f1b-482e-bab5-85850215cba3" providerId="ADAL" clId="{CDA8EC4E-BC1E-7840-8548-89E3D1951CEC}" dt="2021-09-07T03:33:20.100" v="400"/>
          <ac:spMkLst>
            <pc:docMk/>
            <pc:sldMk cId="1645160691" sldId="268"/>
            <ac:spMk id="3" creationId="{1A382C92-0750-4E4F-B0D9-E83EF39D5218}"/>
          </ac:spMkLst>
        </pc:spChg>
        <pc:picChg chg="add mod">
          <ac:chgData name="박성철" userId="b2bfd8f1-2f1b-482e-bab5-85850215cba3" providerId="ADAL" clId="{CDA8EC4E-BC1E-7840-8548-89E3D1951CEC}" dt="2021-09-07T03:34:02.751" v="406" actId="1076"/>
          <ac:picMkLst>
            <pc:docMk/>
            <pc:sldMk cId="1645160691" sldId="268"/>
            <ac:picMk id="4" creationId="{E9BDC18A-44B0-3344-AB5D-EC0D7D514901}"/>
          </ac:picMkLst>
        </pc:picChg>
        <pc:picChg chg="add mod">
          <ac:chgData name="박성철" userId="b2bfd8f1-2f1b-482e-bab5-85850215cba3" providerId="ADAL" clId="{CDA8EC4E-BC1E-7840-8548-89E3D1951CEC}" dt="2021-09-07T03:34:07.060" v="408" actId="14100"/>
          <ac:picMkLst>
            <pc:docMk/>
            <pc:sldMk cId="1645160691" sldId="268"/>
            <ac:picMk id="5" creationId="{EE8E8399-442E-8D4C-9531-87E424C6906E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3:40:17.481" v="432" actId="1076"/>
        <pc:sldMkLst>
          <pc:docMk/>
          <pc:sldMk cId="2611500961" sldId="269"/>
        </pc:sldMkLst>
        <pc:spChg chg="del">
          <ac:chgData name="박성철" userId="b2bfd8f1-2f1b-482e-bab5-85850215cba3" providerId="ADAL" clId="{CDA8EC4E-BC1E-7840-8548-89E3D1951CEC}" dt="2021-09-07T03:38:30.232" v="418" actId="478"/>
          <ac:spMkLst>
            <pc:docMk/>
            <pc:sldMk cId="2611500961" sldId="269"/>
            <ac:spMk id="2" creationId="{B1442EFA-6184-894F-BA88-D4AD1DCDD51C}"/>
          </ac:spMkLst>
        </pc:spChg>
        <pc:spChg chg="del">
          <ac:chgData name="박성철" userId="b2bfd8f1-2f1b-482e-bab5-85850215cba3" providerId="ADAL" clId="{CDA8EC4E-BC1E-7840-8548-89E3D1951CEC}" dt="2021-09-07T03:35:04.315" v="411"/>
          <ac:spMkLst>
            <pc:docMk/>
            <pc:sldMk cId="2611500961" sldId="269"/>
            <ac:spMk id="3" creationId="{6C95A7B9-018A-2F4A-8B82-C6C58106DDA5}"/>
          </ac:spMkLst>
        </pc:spChg>
        <pc:picChg chg="add mod">
          <ac:chgData name="박성철" userId="b2bfd8f1-2f1b-482e-bab5-85850215cba3" providerId="ADAL" clId="{CDA8EC4E-BC1E-7840-8548-89E3D1951CEC}" dt="2021-09-07T03:38:57.145" v="426" actId="1076"/>
          <ac:picMkLst>
            <pc:docMk/>
            <pc:sldMk cId="2611500961" sldId="269"/>
            <ac:picMk id="4" creationId="{6C507E3A-9A42-7046-8B7B-E8D57661AF83}"/>
          </ac:picMkLst>
        </pc:picChg>
        <pc:picChg chg="add mod">
          <ac:chgData name="박성철" userId="b2bfd8f1-2f1b-482e-bab5-85850215cba3" providerId="ADAL" clId="{CDA8EC4E-BC1E-7840-8548-89E3D1951CEC}" dt="2021-09-07T03:38:59.889" v="427" actId="1076"/>
          <ac:picMkLst>
            <pc:docMk/>
            <pc:sldMk cId="2611500961" sldId="269"/>
            <ac:picMk id="5" creationId="{1815D185-A904-FA46-BF18-51A5B11DF4A2}"/>
          </ac:picMkLst>
        </pc:picChg>
        <pc:picChg chg="add mod">
          <ac:chgData name="박성철" userId="b2bfd8f1-2f1b-482e-bab5-85850215cba3" providerId="ADAL" clId="{CDA8EC4E-BC1E-7840-8548-89E3D1951CEC}" dt="2021-09-07T03:40:17.481" v="432" actId="1076"/>
          <ac:picMkLst>
            <pc:docMk/>
            <pc:sldMk cId="2611500961" sldId="269"/>
            <ac:picMk id="6" creationId="{8BCA04F6-476C-7146-AB7B-163EA8D7237F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3:59:32.526" v="442" actId="1076"/>
        <pc:sldMkLst>
          <pc:docMk/>
          <pc:sldMk cId="2552110840" sldId="270"/>
        </pc:sldMkLst>
        <pc:spChg chg="del">
          <ac:chgData name="박성철" userId="b2bfd8f1-2f1b-482e-bab5-85850215cba3" providerId="ADAL" clId="{CDA8EC4E-BC1E-7840-8548-89E3D1951CEC}" dt="2021-09-07T03:59:20.120" v="436" actId="478"/>
          <ac:spMkLst>
            <pc:docMk/>
            <pc:sldMk cId="2552110840" sldId="270"/>
            <ac:spMk id="2" creationId="{836A6053-F83F-C44B-AEAC-9DDE10E150FC}"/>
          </ac:spMkLst>
        </pc:spChg>
        <pc:spChg chg="del">
          <ac:chgData name="박성철" userId="b2bfd8f1-2f1b-482e-bab5-85850215cba3" providerId="ADAL" clId="{CDA8EC4E-BC1E-7840-8548-89E3D1951CEC}" dt="2021-09-07T03:59:00.594" v="434"/>
          <ac:spMkLst>
            <pc:docMk/>
            <pc:sldMk cId="2552110840" sldId="270"/>
            <ac:spMk id="3" creationId="{33E6D80E-4678-9C47-812C-8538A883943F}"/>
          </ac:spMkLst>
        </pc:spChg>
        <pc:picChg chg="add mod">
          <ac:chgData name="박성철" userId="b2bfd8f1-2f1b-482e-bab5-85850215cba3" providerId="ADAL" clId="{CDA8EC4E-BC1E-7840-8548-89E3D1951CEC}" dt="2021-09-07T03:59:31.288" v="441" actId="14100"/>
          <ac:picMkLst>
            <pc:docMk/>
            <pc:sldMk cId="2552110840" sldId="270"/>
            <ac:picMk id="4" creationId="{DC5573CC-2D08-1C40-9FCE-B424CD5E527C}"/>
          </ac:picMkLst>
        </pc:picChg>
        <pc:picChg chg="add mod">
          <ac:chgData name="박성철" userId="b2bfd8f1-2f1b-482e-bab5-85850215cba3" providerId="ADAL" clId="{CDA8EC4E-BC1E-7840-8548-89E3D1951CEC}" dt="2021-09-07T03:59:32.526" v="442" actId="1076"/>
          <ac:picMkLst>
            <pc:docMk/>
            <pc:sldMk cId="2552110840" sldId="270"/>
            <ac:picMk id="5" creationId="{04FA336E-C3BB-F74D-9496-9843DC1ECA6F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4:01:29.336" v="449" actId="1076"/>
        <pc:sldMkLst>
          <pc:docMk/>
          <pc:sldMk cId="705744068" sldId="271"/>
        </pc:sldMkLst>
        <pc:spChg chg="del">
          <ac:chgData name="박성철" userId="b2bfd8f1-2f1b-482e-bab5-85850215cba3" providerId="ADAL" clId="{CDA8EC4E-BC1E-7840-8548-89E3D1951CEC}" dt="2021-09-07T04:01:24.900" v="446" actId="478"/>
          <ac:spMkLst>
            <pc:docMk/>
            <pc:sldMk cId="705744068" sldId="271"/>
            <ac:spMk id="2" creationId="{D3772777-BE3D-F241-A2E6-F2F76C7DB08D}"/>
          </ac:spMkLst>
        </pc:spChg>
        <pc:spChg chg="del">
          <ac:chgData name="박성철" userId="b2bfd8f1-2f1b-482e-bab5-85850215cba3" providerId="ADAL" clId="{CDA8EC4E-BC1E-7840-8548-89E3D1951CEC}" dt="2021-09-07T04:01:23.549" v="445" actId="478"/>
          <ac:spMkLst>
            <pc:docMk/>
            <pc:sldMk cId="705744068" sldId="271"/>
            <ac:spMk id="3" creationId="{00430642-9FFC-AC4E-84DC-90A9132DAD14}"/>
          </ac:spMkLst>
        </pc:spChg>
        <pc:picChg chg="add mod">
          <ac:chgData name="박성철" userId="b2bfd8f1-2f1b-482e-bab5-85850215cba3" providerId="ADAL" clId="{CDA8EC4E-BC1E-7840-8548-89E3D1951CEC}" dt="2021-09-07T04:01:29.336" v="449" actId="1076"/>
          <ac:picMkLst>
            <pc:docMk/>
            <pc:sldMk cId="705744068" sldId="271"/>
            <ac:picMk id="4" creationId="{CCBEC7F1-04A3-8549-8495-50ACE7BBDD78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4:09:31.648" v="459" actId="1076"/>
        <pc:sldMkLst>
          <pc:docMk/>
          <pc:sldMk cId="559200" sldId="272"/>
        </pc:sldMkLst>
        <pc:spChg chg="del">
          <ac:chgData name="박성철" userId="b2bfd8f1-2f1b-482e-bab5-85850215cba3" providerId="ADAL" clId="{CDA8EC4E-BC1E-7840-8548-89E3D1951CEC}" dt="2021-09-07T04:09:05.778" v="452" actId="478"/>
          <ac:spMkLst>
            <pc:docMk/>
            <pc:sldMk cId="559200" sldId="272"/>
            <ac:spMk id="2" creationId="{50B92E76-E435-2B4F-B271-11D68D1B4B7D}"/>
          </ac:spMkLst>
        </pc:spChg>
        <pc:spChg chg="del">
          <ac:chgData name="박성철" userId="b2bfd8f1-2f1b-482e-bab5-85850215cba3" providerId="ADAL" clId="{CDA8EC4E-BC1E-7840-8548-89E3D1951CEC}" dt="2021-09-07T04:09:03.274" v="451"/>
          <ac:spMkLst>
            <pc:docMk/>
            <pc:sldMk cId="559200" sldId="272"/>
            <ac:spMk id="3" creationId="{91122CB3-077B-B548-9291-DF24617B7794}"/>
          </ac:spMkLst>
        </pc:spChg>
        <pc:picChg chg="add mod">
          <ac:chgData name="박성철" userId="b2bfd8f1-2f1b-482e-bab5-85850215cba3" providerId="ADAL" clId="{CDA8EC4E-BC1E-7840-8548-89E3D1951CEC}" dt="2021-09-07T04:09:31.648" v="459" actId="1076"/>
          <ac:picMkLst>
            <pc:docMk/>
            <pc:sldMk cId="559200" sldId="272"/>
            <ac:picMk id="4" creationId="{97A1ED4D-E549-EF4B-A46D-4C8B6215C60D}"/>
          </ac:picMkLst>
        </pc:picChg>
        <pc:picChg chg="add del mod">
          <ac:chgData name="박성철" userId="b2bfd8f1-2f1b-482e-bab5-85850215cba3" providerId="ADAL" clId="{CDA8EC4E-BC1E-7840-8548-89E3D1951CEC}" dt="2021-09-07T04:09:29.136" v="457" actId="21"/>
          <ac:picMkLst>
            <pc:docMk/>
            <pc:sldMk cId="559200" sldId="272"/>
            <ac:picMk id="5" creationId="{2E38FB45-7266-F248-BEE6-7CA8AD0E0416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4:37:45.278" v="477" actId="1076"/>
        <pc:sldMkLst>
          <pc:docMk/>
          <pc:sldMk cId="3986726075" sldId="273"/>
        </pc:sldMkLst>
        <pc:spChg chg="del">
          <ac:chgData name="박성철" userId="b2bfd8f1-2f1b-482e-bab5-85850215cba3" providerId="ADAL" clId="{CDA8EC4E-BC1E-7840-8548-89E3D1951CEC}" dt="2021-09-07T04:09:37.775" v="462" actId="478"/>
          <ac:spMkLst>
            <pc:docMk/>
            <pc:sldMk cId="3986726075" sldId="273"/>
            <ac:spMk id="2" creationId="{EC4E26CD-6E1C-5B48-82A5-F05AC74D7527}"/>
          </ac:spMkLst>
        </pc:spChg>
        <pc:spChg chg="del">
          <ac:chgData name="박성철" userId="b2bfd8f1-2f1b-482e-bab5-85850215cba3" providerId="ADAL" clId="{CDA8EC4E-BC1E-7840-8548-89E3D1951CEC}" dt="2021-09-07T04:09:34.496" v="461"/>
          <ac:spMkLst>
            <pc:docMk/>
            <pc:sldMk cId="3986726075" sldId="273"/>
            <ac:spMk id="3" creationId="{70885FC0-C348-0F48-8DC8-8791F8D11D2A}"/>
          </ac:spMkLst>
        </pc:spChg>
        <pc:picChg chg="add mod">
          <ac:chgData name="박성철" userId="b2bfd8f1-2f1b-482e-bab5-85850215cba3" providerId="ADAL" clId="{CDA8EC4E-BC1E-7840-8548-89E3D1951CEC}" dt="2021-09-07T04:11:36.220" v="472" actId="1076"/>
          <ac:picMkLst>
            <pc:docMk/>
            <pc:sldMk cId="3986726075" sldId="273"/>
            <ac:picMk id="4" creationId="{D2209AA4-20B3-B74D-AECF-8AEDCCB7B9CB}"/>
          </ac:picMkLst>
        </pc:picChg>
        <pc:picChg chg="add mod">
          <ac:chgData name="박성철" userId="b2bfd8f1-2f1b-482e-bab5-85850215cba3" providerId="ADAL" clId="{CDA8EC4E-BC1E-7840-8548-89E3D1951CEC}" dt="2021-09-07T04:11:39.212" v="473" actId="1076"/>
          <ac:picMkLst>
            <pc:docMk/>
            <pc:sldMk cId="3986726075" sldId="273"/>
            <ac:picMk id="5" creationId="{5526FD45-D261-294F-81B0-82B2511E31DC}"/>
          </ac:picMkLst>
        </pc:picChg>
        <pc:picChg chg="add mod">
          <ac:chgData name="박성철" userId="b2bfd8f1-2f1b-482e-bab5-85850215cba3" providerId="ADAL" clId="{CDA8EC4E-BC1E-7840-8548-89E3D1951CEC}" dt="2021-09-07T04:37:45.278" v="477" actId="1076"/>
          <ac:picMkLst>
            <pc:docMk/>
            <pc:sldMk cId="3986726075" sldId="273"/>
            <ac:picMk id="6" creationId="{62A9A98C-B087-6C44-B0F6-6471E239DB48}"/>
          </ac:picMkLst>
        </pc:picChg>
      </pc:sldChg>
      <pc:sldChg chg="addSp delSp modSp new mod modClrScheme chgLayout">
        <pc:chgData name="박성철" userId="b2bfd8f1-2f1b-482e-bab5-85850215cba3" providerId="ADAL" clId="{CDA8EC4E-BC1E-7840-8548-89E3D1951CEC}" dt="2021-09-07T04:42:21.073" v="503" actId="1076"/>
        <pc:sldMkLst>
          <pc:docMk/>
          <pc:sldMk cId="544122596" sldId="274"/>
        </pc:sldMkLst>
        <pc:spChg chg="del">
          <ac:chgData name="박성철" userId="b2bfd8f1-2f1b-482e-bab5-85850215cba3" providerId="ADAL" clId="{CDA8EC4E-BC1E-7840-8548-89E3D1951CEC}" dt="2021-09-07T04:41:01.441" v="479" actId="700"/>
          <ac:spMkLst>
            <pc:docMk/>
            <pc:sldMk cId="544122596" sldId="274"/>
            <ac:spMk id="2" creationId="{D3D8A7C1-88BB-DD47-AA56-7D10011752F5}"/>
          </ac:spMkLst>
        </pc:spChg>
        <pc:spChg chg="del">
          <ac:chgData name="박성철" userId="b2bfd8f1-2f1b-482e-bab5-85850215cba3" providerId="ADAL" clId="{CDA8EC4E-BC1E-7840-8548-89E3D1951CEC}" dt="2021-09-07T04:41:01.441" v="479" actId="700"/>
          <ac:spMkLst>
            <pc:docMk/>
            <pc:sldMk cId="544122596" sldId="274"/>
            <ac:spMk id="3" creationId="{93402CFB-AB7F-7042-81C4-222E688EE60D}"/>
          </ac:spMkLst>
        </pc:spChg>
        <pc:picChg chg="add mod">
          <ac:chgData name="박성철" userId="b2bfd8f1-2f1b-482e-bab5-85850215cba3" providerId="ADAL" clId="{CDA8EC4E-BC1E-7840-8548-89E3D1951CEC}" dt="2021-09-07T04:42:15.336" v="501" actId="14100"/>
          <ac:picMkLst>
            <pc:docMk/>
            <pc:sldMk cId="544122596" sldId="274"/>
            <ac:picMk id="4" creationId="{483BCBEB-E6C8-7C43-954B-DECA0C95D772}"/>
          </ac:picMkLst>
        </pc:picChg>
        <pc:picChg chg="add mod">
          <ac:chgData name="박성철" userId="b2bfd8f1-2f1b-482e-bab5-85850215cba3" providerId="ADAL" clId="{CDA8EC4E-BC1E-7840-8548-89E3D1951CEC}" dt="2021-09-07T04:42:04.659" v="497" actId="1076"/>
          <ac:picMkLst>
            <pc:docMk/>
            <pc:sldMk cId="544122596" sldId="274"/>
            <ac:picMk id="5" creationId="{A2D2FB76-F14E-E549-8DA3-1878010E491D}"/>
          </ac:picMkLst>
        </pc:picChg>
        <pc:picChg chg="add mod">
          <ac:chgData name="박성철" userId="b2bfd8f1-2f1b-482e-bab5-85850215cba3" providerId="ADAL" clId="{CDA8EC4E-BC1E-7840-8548-89E3D1951CEC}" dt="2021-09-07T04:42:21.073" v="503" actId="1076"/>
          <ac:picMkLst>
            <pc:docMk/>
            <pc:sldMk cId="544122596" sldId="274"/>
            <ac:picMk id="6" creationId="{CF82E162-E701-9E43-BC85-4D94D8C3ECDC}"/>
          </ac:picMkLst>
        </pc:picChg>
      </pc:sldChg>
      <pc:sldChg chg="addSp delSp modSp new mod modClrScheme chgLayout">
        <pc:chgData name="박성철" userId="b2bfd8f1-2f1b-482e-bab5-85850215cba3" providerId="ADAL" clId="{CDA8EC4E-BC1E-7840-8548-89E3D1951CEC}" dt="2021-09-07T04:49:59.371" v="531" actId="1076"/>
        <pc:sldMkLst>
          <pc:docMk/>
          <pc:sldMk cId="363452504" sldId="275"/>
        </pc:sldMkLst>
        <pc:spChg chg="add del mod">
          <ac:chgData name="박성철" userId="b2bfd8f1-2f1b-482e-bab5-85850215cba3" providerId="ADAL" clId="{CDA8EC4E-BC1E-7840-8548-89E3D1951CEC}" dt="2021-09-07T04:48:13.155" v="507" actId="478"/>
          <ac:spMkLst>
            <pc:docMk/>
            <pc:sldMk cId="363452504" sldId="275"/>
            <ac:spMk id="2" creationId="{870BDB6E-F0CA-804F-AE22-7358F85E7349}"/>
          </ac:spMkLst>
        </pc:spChg>
        <pc:spChg chg="add del mod">
          <ac:chgData name="박성철" userId="b2bfd8f1-2f1b-482e-bab5-85850215cba3" providerId="ADAL" clId="{CDA8EC4E-BC1E-7840-8548-89E3D1951CEC}" dt="2021-09-07T04:43:10.713" v="506"/>
          <ac:spMkLst>
            <pc:docMk/>
            <pc:sldMk cId="363452504" sldId="275"/>
            <ac:spMk id="3" creationId="{AC7A598F-F55C-E042-AD03-235D2399778E}"/>
          </ac:spMkLst>
        </pc:spChg>
        <pc:picChg chg="add mod">
          <ac:chgData name="박성철" userId="b2bfd8f1-2f1b-482e-bab5-85850215cba3" providerId="ADAL" clId="{CDA8EC4E-BC1E-7840-8548-89E3D1951CEC}" dt="2021-09-07T04:49:44.712" v="523" actId="1076"/>
          <ac:picMkLst>
            <pc:docMk/>
            <pc:sldMk cId="363452504" sldId="275"/>
            <ac:picMk id="4" creationId="{94FFC4E5-3556-AC41-ACDE-75AD64F19473}"/>
          </ac:picMkLst>
        </pc:picChg>
        <pc:picChg chg="add mod">
          <ac:chgData name="박성철" userId="b2bfd8f1-2f1b-482e-bab5-85850215cba3" providerId="ADAL" clId="{CDA8EC4E-BC1E-7840-8548-89E3D1951CEC}" dt="2021-09-07T04:49:53.622" v="528" actId="14100"/>
          <ac:picMkLst>
            <pc:docMk/>
            <pc:sldMk cId="363452504" sldId="275"/>
            <ac:picMk id="5" creationId="{491DA497-77AB-AD40-856D-C374B349BA53}"/>
          </ac:picMkLst>
        </pc:picChg>
        <pc:picChg chg="add mod">
          <ac:chgData name="박성철" userId="b2bfd8f1-2f1b-482e-bab5-85850215cba3" providerId="ADAL" clId="{CDA8EC4E-BC1E-7840-8548-89E3D1951CEC}" dt="2021-09-07T04:49:59.371" v="531" actId="1076"/>
          <ac:picMkLst>
            <pc:docMk/>
            <pc:sldMk cId="363452504" sldId="275"/>
            <ac:picMk id="6" creationId="{F2E26C3C-8671-D14B-BE0E-B2FADC0B1718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23:53.530" v="546" actId="1076"/>
        <pc:sldMkLst>
          <pc:docMk/>
          <pc:sldMk cId="2229164242" sldId="276"/>
        </pc:sldMkLst>
        <pc:spChg chg="del">
          <ac:chgData name="박성철" userId="b2bfd8f1-2f1b-482e-bab5-85850215cba3" providerId="ADAL" clId="{CDA8EC4E-BC1E-7840-8548-89E3D1951CEC}" dt="2021-09-07T05:23:33.228" v="536" actId="478"/>
          <ac:spMkLst>
            <pc:docMk/>
            <pc:sldMk cId="2229164242" sldId="276"/>
            <ac:spMk id="2" creationId="{A86E2861-1556-324E-85D0-48D084E1689F}"/>
          </ac:spMkLst>
        </pc:spChg>
        <pc:spChg chg="del mod">
          <ac:chgData name="박성철" userId="b2bfd8f1-2f1b-482e-bab5-85850215cba3" providerId="ADAL" clId="{CDA8EC4E-BC1E-7840-8548-89E3D1951CEC}" dt="2021-09-07T04:57:53.103" v="534"/>
          <ac:spMkLst>
            <pc:docMk/>
            <pc:sldMk cId="2229164242" sldId="276"/>
            <ac:spMk id="3" creationId="{6392B082-7844-4540-8574-02D8DF12632E}"/>
          </ac:spMkLst>
        </pc:spChg>
        <pc:picChg chg="add mod">
          <ac:chgData name="박성철" userId="b2bfd8f1-2f1b-482e-bab5-85850215cba3" providerId="ADAL" clId="{CDA8EC4E-BC1E-7840-8548-89E3D1951CEC}" dt="2021-09-07T05:23:50.537" v="545" actId="14100"/>
          <ac:picMkLst>
            <pc:docMk/>
            <pc:sldMk cId="2229164242" sldId="276"/>
            <ac:picMk id="4" creationId="{FF14CD96-148D-A746-8A9D-10AE65466607}"/>
          </ac:picMkLst>
        </pc:picChg>
        <pc:picChg chg="add mod">
          <ac:chgData name="박성철" userId="b2bfd8f1-2f1b-482e-bab5-85850215cba3" providerId="ADAL" clId="{CDA8EC4E-BC1E-7840-8548-89E3D1951CEC}" dt="2021-09-07T05:23:53.530" v="546" actId="1076"/>
          <ac:picMkLst>
            <pc:docMk/>
            <pc:sldMk cId="2229164242" sldId="276"/>
            <ac:picMk id="5" creationId="{0CDBCBDE-2A7F-9D46-87A8-DC71C5AA9E0F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25:06.448" v="560" actId="208"/>
        <pc:sldMkLst>
          <pc:docMk/>
          <pc:sldMk cId="3294469619" sldId="277"/>
        </pc:sldMkLst>
        <pc:spChg chg="del">
          <ac:chgData name="박성철" userId="b2bfd8f1-2f1b-482e-bab5-85850215cba3" providerId="ADAL" clId="{CDA8EC4E-BC1E-7840-8548-89E3D1951CEC}" dt="2021-09-07T05:24:45.933" v="553" actId="478"/>
          <ac:spMkLst>
            <pc:docMk/>
            <pc:sldMk cId="3294469619" sldId="277"/>
            <ac:spMk id="2" creationId="{A91BC72E-701B-2F46-9E41-6AC1703A70C2}"/>
          </ac:spMkLst>
        </pc:spChg>
        <pc:spChg chg="del">
          <ac:chgData name="박성철" userId="b2bfd8f1-2f1b-482e-bab5-85850215cba3" providerId="ADAL" clId="{CDA8EC4E-BC1E-7840-8548-89E3D1951CEC}" dt="2021-09-07T05:24:23.252" v="548"/>
          <ac:spMkLst>
            <pc:docMk/>
            <pc:sldMk cId="3294469619" sldId="277"/>
            <ac:spMk id="3" creationId="{C0284BEE-26CC-784D-99B2-05100FDB923A}"/>
          </ac:spMkLst>
        </pc:spChg>
        <pc:picChg chg="add mod">
          <ac:chgData name="박성철" userId="b2bfd8f1-2f1b-482e-bab5-85850215cba3" providerId="ADAL" clId="{CDA8EC4E-BC1E-7840-8548-89E3D1951CEC}" dt="2021-09-07T05:25:06.448" v="560" actId="208"/>
          <ac:picMkLst>
            <pc:docMk/>
            <pc:sldMk cId="3294469619" sldId="277"/>
            <ac:picMk id="4" creationId="{8146DB88-2C69-E44C-B46F-539C901A3745}"/>
          </ac:picMkLst>
        </pc:picChg>
        <pc:picChg chg="add mod">
          <ac:chgData name="박성철" userId="b2bfd8f1-2f1b-482e-bab5-85850215cba3" providerId="ADAL" clId="{CDA8EC4E-BC1E-7840-8548-89E3D1951CEC}" dt="2021-09-07T05:25:06.448" v="560" actId="208"/>
          <ac:picMkLst>
            <pc:docMk/>
            <pc:sldMk cId="3294469619" sldId="277"/>
            <ac:picMk id="5" creationId="{DBFCF870-1C8C-CD49-895D-342A11D7CA10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26:53.194" v="577"/>
        <pc:sldMkLst>
          <pc:docMk/>
          <pc:sldMk cId="1509991255" sldId="278"/>
        </pc:sldMkLst>
        <pc:spChg chg="mod">
          <ac:chgData name="박성철" userId="b2bfd8f1-2f1b-482e-bab5-85850215cba3" providerId="ADAL" clId="{CDA8EC4E-BC1E-7840-8548-89E3D1951CEC}" dt="2021-09-07T05:25:21.385" v="576" actId="20577"/>
          <ac:spMkLst>
            <pc:docMk/>
            <pc:sldMk cId="1509991255" sldId="278"/>
            <ac:spMk id="2" creationId="{C9508526-ADB3-5649-85AA-6D9A1A7A3EE4}"/>
          </ac:spMkLst>
        </pc:spChg>
        <pc:spChg chg="del">
          <ac:chgData name="박성철" userId="b2bfd8f1-2f1b-482e-bab5-85850215cba3" providerId="ADAL" clId="{CDA8EC4E-BC1E-7840-8548-89E3D1951CEC}" dt="2021-09-07T05:26:53.194" v="577"/>
          <ac:spMkLst>
            <pc:docMk/>
            <pc:sldMk cId="1509991255" sldId="278"/>
            <ac:spMk id="3" creationId="{B0ABA587-8DEE-ED4E-A601-FBA0A00BA4D2}"/>
          </ac:spMkLst>
        </pc:spChg>
        <pc:picChg chg="add mod">
          <ac:chgData name="박성철" userId="b2bfd8f1-2f1b-482e-bab5-85850215cba3" providerId="ADAL" clId="{CDA8EC4E-BC1E-7840-8548-89E3D1951CEC}" dt="2021-09-07T05:26:53.194" v="577"/>
          <ac:picMkLst>
            <pc:docMk/>
            <pc:sldMk cId="1509991255" sldId="278"/>
            <ac:picMk id="4" creationId="{C61ED9DF-CF86-414F-B955-058F716B2162}"/>
          </ac:picMkLst>
        </pc:picChg>
      </pc:sldChg>
      <pc:sldChg chg="addSp delSp modSp new">
        <pc:chgData name="박성철" userId="b2bfd8f1-2f1b-482e-bab5-85850215cba3" providerId="ADAL" clId="{CDA8EC4E-BC1E-7840-8548-89E3D1951CEC}" dt="2021-09-07T05:27:15.731" v="579"/>
        <pc:sldMkLst>
          <pc:docMk/>
          <pc:sldMk cId="2180125185" sldId="279"/>
        </pc:sldMkLst>
        <pc:spChg chg="del">
          <ac:chgData name="박성철" userId="b2bfd8f1-2f1b-482e-bab5-85850215cba3" providerId="ADAL" clId="{CDA8EC4E-BC1E-7840-8548-89E3D1951CEC}" dt="2021-09-07T05:27:15.731" v="579"/>
          <ac:spMkLst>
            <pc:docMk/>
            <pc:sldMk cId="2180125185" sldId="279"/>
            <ac:spMk id="3" creationId="{97A67AB7-439A-B846-8397-64E2866796B1}"/>
          </ac:spMkLst>
        </pc:spChg>
        <pc:picChg chg="add mod">
          <ac:chgData name="박성철" userId="b2bfd8f1-2f1b-482e-bab5-85850215cba3" providerId="ADAL" clId="{CDA8EC4E-BC1E-7840-8548-89E3D1951CEC}" dt="2021-09-07T05:27:15.731" v="579"/>
          <ac:picMkLst>
            <pc:docMk/>
            <pc:sldMk cId="2180125185" sldId="279"/>
            <ac:picMk id="4" creationId="{442DC3D0-ABC5-0A4C-942E-554E7A76B32E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31:14.634" v="586" actId="1076"/>
        <pc:sldMkLst>
          <pc:docMk/>
          <pc:sldMk cId="125576167" sldId="280"/>
        </pc:sldMkLst>
        <pc:spChg chg="del">
          <ac:chgData name="박성철" userId="b2bfd8f1-2f1b-482e-bab5-85850215cba3" providerId="ADAL" clId="{CDA8EC4E-BC1E-7840-8548-89E3D1951CEC}" dt="2021-09-07T05:28:27.275" v="581"/>
          <ac:spMkLst>
            <pc:docMk/>
            <pc:sldMk cId="125576167" sldId="280"/>
            <ac:spMk id="3" creationId="{7573B7A8-38C1-1540-A5C5-C4DA5B5B6FD0}"/>
          </ac:spMkLst>
        </pc:spChg>
        <pc:picChg chg="add mod">
          <ac:chgData name="박성철" userId="b2bfd8f1-2f1b-482e-bab5-85850215cba3" providerId="ADAL" clId="{CDA8EC4E-BC1E-7840-8548-89E3D1951CEC}" dt="2021-09-07T05:31:13.306" v="585" actId="1076"/>
          <ac:picMkLst>
            <pc:docMk/>
            <pc:sldMk cId="125576167" sldId="280"/>
            <ac:picMk id="4" creationId="{FFD74BC1-11B9-6646-B6CD-59596C237BCA}"/>
          </ac:picMkLst>
        </pc:picChg>
        <pc:picChg chg="add mod">
          <ac:chgData name="박성철" userId="b2bfd8f1-2f1b-482e-bab5-85850215cba3" providerId="ADAL" clId="{CDA8EC4E-BC1E-7840-8548-89E3D1951CEC}" dt="2021-09-07T05:31:14.634" v="586" actId="1076"/>
          <ac:picMkLst>
            <pc:docMk/>
            <pc:sldMk cId="125576167" sldId="280"/>
            <ac:picMk id="5" creationId="{3681D524-E9E3-BE4E-82C1-1116B90C65B8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37:52.009" v="615" actId="1076"/>
        <pc:sldMkLst>
          <pc:docMk/>
          <pc:sldMk cId="955074564" sldId="281"/>
        </pc:sldMkLst>
        <pc:spChg chg="del">
          <ac:chgData name="박성철" userId="b2bfd8f1-2f1b-482e-bab5-85850215cba3" providerId="ADAL" clId="{CDA8EC4E-BC1E-7840-8548-89E3D1951CEC}" dt="2021-09-07T05:33:39.199" v="596" actId="478"/>
          <ac:spMkLst>
            <pc:docMk/>
            <pc:sldMk cId="955074564" sldId="281"/>
            <ac:spMk id="2" creationId="{DDF63B03-E0F5-9347-B3A8-BADFE3AF11DF}"/>
          </ac:spMkLst>
        </pc:spChg>
        <pc:spChg chg="del">
          <ac:chgData name="박성철" userId="b2bfd8f1-2f1b-482e-bab5-85850215cba3" providerId="ADAL" clId="{CDA8EC4E-BC1E-7840-8548-89E3D1951CEC}" dt="2021-09-07T05:32:00.573" v="588"/>
          <ac:spMkLst>
            <pc:docMk/>
            <pc:sldMk cId="955074564" sldId="281"/>
            <ac:spMk id="3" creationId="{6DD803D3-591B-FD4D-85D7-9A927551042B}"/>
          </ac:spMkLst>
        </pc:spChg>
        <pc:picChg chg="add mod">
          <ac:chgData name="박성철" userId="b2bfd8f1-2f1b-482e-bab5-85850215cba3" providerId="ADAL" clId="{CDA8EC4E-BC1E-7840-8548-89E3D1951CEC}" dt="2021-09-07T05:37:48.905" v="613" actId="1076"/>
          <ac:picMkLst>
            <pc:docMk/>
            <pc:sldMk cId="955074564" sldId="281"/>
            <ac:picMk id="4" creationId="{2487ADC1-0313-2F41-869F-EDEFACAFD657}"/>
          </ac:picMkLst>
        </pc:picChg>
        <pc:picChg chg="add mod">
          <ac:chgData name="박성철" userId="b2bfd8f1-2f1b-482e-bab5-85850215cba3" providerId="ADAL" clId="{CDA8EC4E-BC1E-7840-8548-89E3D1951CEC}" dt="2021-09-07T05:37:52.009" v="615" actId="1076"/>
          <ac:picMkLst>
            <pc:docMk/>
            <pc:sldMk cId="955074564" sldId="281"/>
            <ac:picMk id="5" creationId="{DFC9C76F-7330-1940-999C-1B11CE456BA4}"/>
          </ac:picMkLst>
        </pc:picChg>
        <pc:picChg chg="add mod">
          <ac:chgData name="박성철" userId="b2bfd8f1-2f1b-482e-bab5-85850215cba3" providerId="ADAL" clId="{CDA8EC4E-BC1E-7840-8548-89E3D1951CEC}" dt="2021-09-07T05:37:38.678" v="610" actId="1076"/>
          <ac:picMkLst>
            <pc:docMk/>
            <pc:sldMk cId="955074564" sldId="281"/>
            <ac:picMk id="6" creationId="{A7485694-4C19-5A48-9FA6-DBB1F28EA9B8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5:46:25.361" v="628" actId="1076"/>
        <pc:sldMkLst>
          <pc:docMk/>
          <pc:sldMk cId="1339471534" sldId="282"/>
        </pc:sldMkLst>
        <pc:spChg chg="del">
          <ac:chgData name="박성철" userId="b2bfd8f1-2f1b-482e-bab5-85850215cba3" providerId="ADAL" clId="{CDA8EC4E-BC1E-7840-8548-89E3D1951CEC}" dt="2021-09-07T05:44:39.735" v="622" actId="478"/>
          <ac:spMkLst>
            <pc:docMk/>
            <pc:sldMk cId="1339471534" sldId="282"/>
            <ac:spMk id="2" creationId="{3BF3AD88-1F24-CA40-B110-16DF1B687311}"/>
          </ac:spMkLst>
        </pc:spChg>
        <pc:spChg chg="del">
          <ac:chgData name="박성철" userId="b2bfd8f1-2f1b-482e-bab5-85850215cba3" providerId="ADAL" clId="{CDA8EC4E-BC1E-7840-8548-89E3D1951CEC}" dt="2021-09-07T05:42:49.795" v="617"/>
          <ac:spMkLst>
            <pc:docMk/>
            <pc:sldMk cId="1339471534" sldId="282"/>
            <ac:spMk id="3" creationId="{6A56C5CC-1DA9-5A46-B220-1A735671F023}"/>
          </ac:spMkLst>
        </pc:spChg>
        <pc:picChg chg="add mod">
          <ac:chgData name="박성철" userId="b2bfd8f1-2f1b-482e-bab5-85850215cba3" providerId="ADAL" clId="{CDA8EC4E-BC1E-7840-8548-89E3D1951CEC}" dt="2021-09-07T05:44:41.658" v="623" actId="1076"/>
          <ac:picMkLst>
            <pc:docMk/>
            <pc:sldMk cId="1339471534" sldId="282"/>
            <ac:picMk id="4" creationId="{EA8A3A57-E0D3-534C-8E23-0F24016A69B3}"/>
          </ac:picMkLst>
        </pc:picChg>
        <pc:picChg chg="add mod">
          <ac:chgData name="박성철" userId="b2bfd8f1-2f1b-482e-bab5-85850215cba3" providerId="ADAL" clId="{CDA8EC4E-BC1E-7840-8548-89E3D1951CEC}" dt="2021-09-07T05:46:22.093" v="626" actId="1076"/>
          <ac:picMkLst>
            <pc:docMk/>
            <pc:sldMk cId="1339471534" sldId="282"/>
            <ac:picMk id="5" creationId="{B8FA9831-F66E-A74A-9B30-108B7F86DD69}"/>
          </ac:picMkLst>
        </pc:picChg>
        <pc:picChg chg="add mod">
          <ac:chgData name="박성철" userId="b2bfd8f1-2f1b-482e-bab5-85850215cba3" providerId="ADAL" clId="{CDA8EC4E-BC1E-7840-8548-89E3D1951CEC}" dt="2021-09-07T05:46:25.361" v="628" actId="1076"/>
          <ac:picMkLst>
            <pc:docMk/>
            <pc:sldMk cId="1339471534" sldId="282"/>
            <ac:picMk id="6" creationId="{B6107032-7418-ED47-A333-5C86505ACB64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6:16:17.862" v="649" actId="1076"/>
        <pc:sldMkLst>
          <pc:docMk/>
          <pc:sldMk cId="2287951899" sldId="283"/>
        </pc:sldMkLst>
        <pc:spChg chg="del">
          <ac:chgData name="박성철" userId="b2bfd8f1-2f1b-482e-bab5-85850215cba3" providerId="ADAL" clId="{CDA8EC4E-BC1E-7840-8548-89E3D1951CEC}" dt="2021-09-07T06:14:46.516" v="632" actId="478"/>
          <ac:spMkLst>
            <pc:docMk/>
            <pc:sldMk cId="2287951899" sldId="283"/>
            <ac:spMk id="2" creationId="{7EBC3980-11D3-974F-9927-0BC23E16043D}"/>
          </ac:spMkLst>
        </pc:spChg>
        <pc:spChg chg="del">
          <ac:chgData name="박성철" userId="b2bfd8f1-2f1b-482e-bab5-85850215cba3" providerId="ADAL" clId="{CDA8EC4E-BC1E-7840-8548-89E3D1951CEC}" dt="2021-09-07T05:47:39.655" v="630"/>
          <ac:spMkLst>
            <pc:docMk/>
            <pc:sldMk cId="2287951899" sldId="283"/>
            <ac:spMk id="3" creationId="{69D57E02-1D22-6D45-BE52-7447231B3AA4}"/>
          </ac:spMkLst>
        </pc:spChg>
        <pc:picChg chg="add mod">
          <ac:chgData name="박성철" userId="b2bfd8f1-2f1b-482e-bab5-85850215cba3" providerId="ADAL" clId="{CDA8EC4E-BC1E-7840-8548-89E3D1951CEC}" dt="2021-09-07T06:16:09.413" v="648" actId="1076"/>
          <ac:picMkLst>
            <pc:docMk/>
            <pc:sldMk cId="2287951899" sldId="283"/>
            <ac:picMk id="4" creationId="{4F41B096-DCB7-7846-8728-5DF6F24BE8A1}"/>
          </ac:picMkLst>
        </pc:picChg>
        <pc:picChg chg="add mod">
          <ac:chgData name="박성철" userId="b2bfd8f1-2f1b-482e-bab5-85850215cba3" providerId="ADAL" clId="{CDA8EC4E-BC1E-7840-8548-89E3D1951CEC}" dt="2021-09-07T06:15:53.966" v="641" actId="1076"/>
          <ac:picMkLst>
            <pc:docMk/>
            <pc:sldMk cId="2287951899" sldId="283"/>
            <ac:picMk id="5" creationId="{2AE9AB5C-AA11-7247-B230-969BD85257F8}"/>
          </ac:picMkLst>
        </pc:picChg>
        <pc:picChg chg="add mod">
          <ac:chgData name="박성철" userId="b2bfd8f1-2f1b-482e-bab5-85850215cba3" providerId="ADAL" clId="{CDA8EC4E-BC1E-7840-8548-89E3D1951CEC}" dt="2021-09-07T06:15:28.204" v="640" actId="1076"/>
          <ac:picMkLst>
            <pc:docMk/>
            <pc:sldMk cId="2287951899" sldId="283"/>
            <ac:picMk id="6" creationId="{49E37502-EF37-C44B-8897-82721240206D}"/>
          </ac:picMkLst>
        </pc:picChg>
        <pc:picChg chg="add mod">
          <ac:chgData name="박성철" userId="b2bfd8f1-2f1b-482e-bab5-85850215cba3" providerId="ADAL" clId="{CDA8EC4E-BC1E-7840-8548-89E3D1951CEC}" dt="2021-09-07T06:16:17.862" v="649" actId="1076"/>
          <ac:picMkLst>
            <pc:docMk/>
            <pc:sldMk cId="2287951899" sldId="283"/>
            <ac:picMk id="7" creationId="{DF4A6573-8278-CD48-B3C9-A53B98E1583F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7:59:08.374" v="670" actId="1076"/>
        <pc:sldMkLst>
          <pc:docMk/>
          <pc:sldMk cId="2189962053" sldId="284"/>
        </pc:sldMkLst>
        <pc:spChg chg="del">
          <ac:chgData name="박성철" userId="b2bfd8f1-2f1b-482e-bab5-85850215cba3" providerId="ADAL" clId="{CDA8EC4E-BC1E-7840-8548-89E3D1951CEC}" dt="2021-09-07T06:24:45.842" v="661" actId="478"/>
          <ac:spMkLst>
            <pc:docMk/>
            <pc:sldMk cId="2189962053" sldId="284"/>
            <ac:spMk id="2" creationId="{1FCC6D83-9349-1142-8DFA-EA5E85952110}"/>
          </ac:spMkLst>
        </pc:spChg>
        <pc:spChg chg="del">
          <ac:chgData name="박성철" userId="b2bfd8f1-2f1b-482e-bab5-85850215cba3" providerId="ADAL" clId="{CDA8EC4E-BC1E-7840-8548-89E3D1951CEC}" dt="2021-09-07T06:18:57.164" v="651"/>
          <ac:spMkLst>
            <pc:docMk/>
            <pc:sldMk cId="2189962053" sldId="284"/>
            <ac:spMk id="3" creationId="{62EABA92-1963-F145-B1E6-13670452616B}"/>
          </ac:spMkLst>
        </pc:spChg>
        <pc:spChg chg="add del mod">
          <ac:chgData name="박성철" userId="b2bfd8f1-2f1b-482e-bab5-85850215cba3" providerId="ADAL" clId="{CDA8EC4E-BC1E-7840-8548-89E3D1951CEC}" dt="2021-09-07T06:20:17.177" v="653"/>
          <ac:spMkLst>
            <pc:docMk/>
            <pc:sldMk cId="2189962053" sldId="284"/>
            <ac:spMk id="6" creationId="{218CDEBE-5BA5-2741-9546-AE61D99318EF}"/>
          </ac:spMkLst>
        </pc:spChg>
        <pc:picChg chg="add del mod">
          <ac:chgData name="박성철" userId="b2bfd8f1-2f1b-482e-bab5-85850215cba3" providerId="ADAL" clId="{CDA8EC4E-BC1E-7840-8548-89E3D1951CEC}" dt="2021-09-07T06:19:32.883" v="652" actId="478"/>
          <ac:picMkLst>
            <pc:docMk/>
            <pc:sldMk cId="2189962053" sldId="284"/>
            <ac:picMk id="4" creationId="{6A82138E-1C09-7B49-B32C-FDD80C4BC0F3}"/>
          </ac:picMkLst>
        </pc:picChg>
        <pc:picChg chg="add mod">
          <ac:chgData name="박성철" userId="b2bfd8f1-2f1b-482e-bab5-85850215cba3" providerId="ADAL" clId="{CDA8EC4E-BC1E-7840-8548-89E3D1951CEC}" dt="2021-09-07T07:59:05.011" v="667" actId="1076"/>
          <ac:picMkLst>
            <pc:docMk/>
            <pc:sldMk cId="2189962053" sldId="284"/>
            <ac:picMk id="7" creationId="{B028D630-B8A9-D840-8C87-50439A47D75B}"/>
          </ac:picMkLst>
        </pc:picChg>
        <pc:picChg chg="add mod">
          <ac:chgData name="박성철" userId="b2bfd8f1-2f1b-482e-bab5-85850215cba3" providerId="ADAL" clId="{CDA8EC4E-BC1E-7840-8548-89E3D1951CEC}" dt="2021-09-07T06:24:43.176" v="660" actId="1076"/>
          <ac:picMkLst>
            <pc:docMk/>
            <pc:sldMk cId="2189962053" sldId="284"/>
            <ac:picMk id="8" creationId="{3AC798D9-4DEA-2542-9818-AB73CE221CC6}"/>
          </ac:picMkLst>
        </pc:picChg>
        <pc:picChg chg="add mod">
          <ac:chgData name="박성철" userId="b2bfd8f1-2f1b-482e-bab5-85850215cba3" providerId="ADAL" clId="{CDA8EC4E-BC1E-7840-8548-89E3D1951CEC}" dt="2021-09-07T07:59:08.374" v="670" actId="1076"/>
          <ac:picMkLst>
            <pc:docMk/>
            <pc:sldMk cId="2189962053" sldId="284"/>
            <ac:picMk id="9" creationId="{AD46986A-3940-5943-862E-0A96F3588BEC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8:10:17.859" v="673" actId="1076"/>
        <pc:sldMkLst>
          <pc:docMk/>
          <pc:sldMk cId="3554200116" sldId="285"/>
        </pc:sldMkLst>
        <pc:spChg chg="del">
          <ac:chgData name="박성철" userId="b2bfd8f1-2f1b-482e-bab5-85850215cba3" providerId="ADAL" clId="{CDA8EC4E-BC1E-7840-8548-89E3D1951CEC}" dt="2021-09-07T06:38:42.232" v="663"/>
          <ac:spMkLst>
            <pc:docMk/>
            <pc:sldMk cId="3554200116" sldId="285"/>
            <ac:spMk id="3" creationId="{CBE5A9FE-0009-F148-AC97-F09BD2541761}"/>
          </ac:spMkLst>
        </pc:spChg>
        <pc:spChg chg="add mod">
          <ac:chgData name="박성철" userId="b2bfd8f1-2f1b-482e-bab5-85850215cba3" providerId="ADAL" clId="{CDA8EC4E-BC1E-7840-8548-89E3D1951CEC}" dt="2021-09-07T08:10:15.488" v="671" actId="478"/>
          <ac:spMkLst>
            <pc:docMk/>
            <pc:sldMk cId="3554200116" sldId="285"/>
            <ac:spMk id="6" creationId="{2BEB7BC8-CE5A-8C41-9097-AD6108F0F1B4}"/>
          </ac:spMkLst>
        </pc:spChg>
        <pc:picChg chg="add del mod">
          <ac:chgData name="박성철" userId="b2bfd8f1-2f1b-482e-bab5-85850215cba3" providerId="ADAL" clId="{CDA8EC4E-BC1E-7840-8548-89E3D1951CEC}" dt="2021-09-07T08:10:15.488" v="671" actId="478"/>
          <ac:picMkLst>
            <pc:docMk/>
            <pc:sldMk cId="3554200116" sldId="285"/>
            <ac:picMk id="4" creationId="{B30113F3-4849-FA4B-AE9C-4E000584398D}"/>
          </ac:picMkLst>
        </pc:picChg>
        <pc:picChg chg="add mod">
          <ac:chgData name="박성철" userId="b2bfd8f1-2f1b-482e-bab5-85850215cba3" providerId="ADAL" clId="{CDA8EC4E-BC1E-7840-8548-89E3D1951CEC}" dt="2021-09-07T08:10:17.859" v="673" actId="1076"/>
          <ac:picMkLst>
            <pc:docMk/>
            <pc:sldMk cId="3554200116" sldId="285"/>
            <ac:picMk id="7" creationId="{7389A492-2A94-724C-B41D-FA7666090696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8:25:45.023" v="693" actId="1076"/>
        <pc:sldMkLst>
          <pc:docMk/>
          <pc:sldMk cId="3214321285" sldId="286"/>
        </pc:sldMkLst>
        <pc:spChg chg="del">
          <ac:chgData name="박성철" userId="b2bfd8f1-2f1b-482e-bab5-85850215cba3" providerId="ADAL" clId="{CDA8EC4E-BC1E-7840-8548-89E3D1951CEC}" dt="2021-09-07T08:25:39.598" v="688" actId="478"/>
          <ac:spMkLst>
            <pc:docMk/>
            <pc:sldMk cId="3214321285" sldId="286"/>
            <ac:spMk id="2" creationId="{DE5F0DB5-C375-5B4A-9DD5-C3B750E7BDF0}"/>
          </ac:spMkLst>
        </pc:spChg>
        <pc:spChg chg="del">
          <ac:chgData name="박성철" userId="b2bfd8f1-2f1b-482e-bab5-85850215cba3" providerId="ADAL" clId="{CDA8EC4E-BC1E-7840-8548-89E3D1951CEC}" dt="2021-09-07T08:25:40.645" v="689" actId="478"/>
          <ac:spMkLst>
            <pc:docMk/>
            <pc:sldMk cId="3214321285" sldId="286"/>
            <ac:spMk id="3" creationId="{4D08EDC6-2781-CA41-9CE1-093D28F5524D}"/>
          </ac:spMkLst>
        </pc:spChg>
        <pc:picChg chg="add mod">
          <ac:chgData name="박성철" userId="b2bfd8f1-2f1b-482e-bab5-85850215cba3" providerId="ADAL" clId="{CDA8EC4E-BC1E-7840-8548-89E3D1951CEC}" dt="2021-09-07T08:25:45.023" v="693" actId="1076"/>
          <ac:picMkLst>
            <pc:docMk/>
            <pc:sldMk cId="3214321285" sldId="286"/>
            <ac:picMk id="4" creationId="{2A0FBDC6-1188-954E-8AF0-B51307A49C14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8:15:37.867" v="685" actId="208"/>
        <pc:sldMkLst>
          <pc:docMk/>
          <pc:sldMk cId="2251368325" sldId="287"/>
        </pc:sldMkLst>
        <pc:spChg chg="del">
          <ac:chgData name="박성철" userId="b2bfd8f1-2f1b-482e-bab5-85850215cba3" providerId="ADAL" clId="{CDA8EC4E-BC1E-7840-8548-89E3D1951CEC}" dt="2021-09-07T08:15:34.946" v="684" actId="478"/>
          <ac:spMkLst>
            <pc:docMk/>
            <pc:sldMk cId="2251368325" sldId="287"/>
            <ac:spMk id="2" creationId="{2415F9C9-F01C-2246-9B33-2F3802091E81}"/>
          </ac:spMkLst>
        </pc:spChg>
        <pc:spChg chg="del">
          <ac:chgData name="박성철" userId="b2bfd8f1-2f1b-482e-bab5-85850215cba3" providerId="ADAL" clId="{CDA8EC4E-BC1E-7840-8548-89E3D1951CEC}" dt="2021-09-07T08:15:13.291" v="676"/>
          <ac:spMkLst>
            <pc:docMk/>
            <pc:sldMk cId="2251368325" sldId="287"/>
            <ac:spMk id="3" creationId="{784273B8-4DD0-9A43-B055-DADC45FD29FF}"/>
          </ac:spMkLst>
        </pc:spChg>
        <pc:picChg chg="add mod">
          <ac:chgData name="박성철" userId="b2bfd8f1-2f1b-482e-bab5-85850215cba3" providerId="ADAL" clId="{CDA8EC4E-BC1E-7840-8548-89E3D1951CEC}" dt="2021-09-07T08:15:37.867" v="685" actId="208"/>
          <ac:picMkLst>
            <pc:docMk/>
            <pc:sldMk cId="2251368325" sldId="287"/>
            <ac:picMk id="4" creationId="{C138DB99-2064-0048-9444-9F416EFF3957}"/>
          </ac:picMkLst>
        </pc:picChg>
        <pc:picChg chg="add mod">
          <ac:chgData name="박성철" userId="b2bfd8f1-2f1b-482e-bab5-85850215cba3" providerId="ADAL" clId="{CDA8EC4E-BC1E-7840-8548-89E3D1951CEC}" dt="2021-09-07T08:15:37.867" v="685" actId="208"/>
          <ac:picMkLst>
            <pc:docMk/>
            <pc:sldMk cId="2251368325" sldId="287"/>
            <ac:picMk id="5" creationId="{2694AB24-0093-D54C-9C24-0AFCA21B90AC}"/>
          </ac:picMkLst>
        </pc:picChg>
      </pc:sldChg>
      <pc:sldChg chg="addSp delSp modSp new mod">
        <pc:chgData name="박성철" userId="b2bfd8f1-2f1b-482e-bab5-85850215cba3" providerId="ADAL" clId="{CDA8EC4E-BC1E-7840-8548-89E3D1951CEC}" dt="2021-09-07T08:29:00.828" v="702" actId="1076"/>
        <pc:sldMkLst>
          <pc:docMk/>
          <pc:sldMk cId="2947274302" sldId="288"/>
        </pc:sldMkLst>
        <pc:spChg chg="del">
          <ac:chgData name="박성철" userId="b2bfd8f1-2f1b-482e-bab5-85850215cba3" providerId="ADAL" clId="{CDA8EC4E-BC1E-7840-8548-89E3D1951CEC}" dt="2021-09-07T08:26:31.993" v="696" actId="478"/>
          <ac:spMkLst>
            <pc:docMk/>
            <pc:sldMk cId="2947274302" sldId="288"/>
            <ac:spMk id="2" creationId="{F1CDD8B3-0288-CF42-95D2-A0B0C4A93AAF}"/>
          </ac:spMkLst>
        </pc:spChg>
        <pc:spChg chg="del">
          <ac:chgData name="박성철" userId="b2bfd8f1-2f1b-482e-bab5-85850215cba3" providerId="ADAL" clId="{CDA8EC4E-BC1E-7840-8548-89E3D1951CEC}" dt="2021-09-07T08:26:33.514" v="697" actId="478"/>
          <ac:spMkLst>
            <pc:docMk/>
            <pc:sldMk cId="2947274302" sldId="288"/>
            <ac:spMk id="3" creationId="{2557B349-48FB-664F-8908-5FF4FE42DD2C}"/>
          </ac:spMkLst>
        </pc:spChg>
        <pc:picChg chg="add del mod">
          <ac:chgData name="박성철" userId="b2bfd8f1-2f1b-482e-bab5-85850215cba3" providerId="ADAL" clId="{CDA8EC4E-BC1E-7840-8548-89E3D1951CEC}" dt="2021-09-07T08:28:56.658" v="699" actId="478"/>
          <ac:picMkLst>
            <pc:docMk/>
            <pc:sldMk cId="2947274302" sldId="288"/>
            <ac:picMk id="4" creationId="{C81F591C-F881-8743-AAD4-05EF81D4147F}"/>
          </ac:picMkLst>
        </pc:picChg>
        <pc:picChg chg="add mod">
          <ac:chgData name="박성철" userId="b2bfd8f1-2f1b-482e-bab5-85850215cba3" providerId="ADAL" clId="{CDA8EC4E-BC1E-7840-8548-89E3D1951CEC}" dt="2021-09-07T08:29:00.828" v="702" actId="1076"/>
          <ac:picMkLst>
            <pc:docMk/>
            <pc:sldMk cId="2947274302" sldId="288"/>
            <ac:picMk id="5" creationId="{DD63152F-13FF-6448-A7D3-E3D6D7B505C7}"/>
          </ac:picMkLst>
        </pc:picChg>
      </pc:sldChg>
      <pc:sldChg chg="addSp new">
        <pc:chgData name="박성철" userId="b2bfd8f1-2f1b-482e-bab5-85850215cba3" providerId="ADAL" clId="{CDA8EC4E-BC1E-7840-8548-89E3D1951CEC}" dt="2021-09-07T08:32:05.062" v="704"/>
        <pc:sldMkLst>
          <pc:docMk/>
          <pc:sldMk cId="2194943277" sldId="289"/>
        </pc:sldMkLst>
        <pc:picChg chg="add">
          <ac:chgData name="박성철" userId="b2bfd8f1-2f1b-482e-bab5-85850215cba3" providerId="ADAL" clId="{CDA8EC4E-BC1E-7840-8548-89E3D1951CEC}" dt="2021-09-07T08:32:05.062" v="704"/>
          <ac:picMkLst>
            <pc:docMk/>
            <pc:sldMk cId="2194943277" sldId="289"/>
            <ac:picMk id="2" creationId="{6DA470D4-2B41-FA47-9DD3-998FEDC4D1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2021. 10. 11.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tailwindcomponents.com/component/cha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st.github.com/Juhlinus/cd9a0bde82705767c9e9cdf3be176e1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Realtime Chat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박 성 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scpark@yju.ac.kr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103CAD-3598-1944-A230-29FAB9661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13" y="318928"/>
            <a:ext cx="9975574" cy="316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7CEE48-CE24-094F-BC02-D4871E89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" y="3856181"/>
            <a:ext cx="11542643" cy="24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5A606-3384-5D45-BD2B-6071ED4E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25AD1B-8741-9842-B76B-D5B64887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468"/>
            <a:ext cx="10515600" cy="36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1DA6EB-C08E-214E-8A3B-CF8B79729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594" y="540165"/>
            <a:ext cx="5685438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734E33-F5C4-1B40-AF38-55E5C744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361" y="3118797"/>
            <a:ext cx="5539531" cy="28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5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BDC18A-44B0-3344-AB5D-EC0D7D514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17" y="2372139"/>
            <a:ext cx="6757275" cy="3240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8E8399-442E-8D4C-9531-87E424C69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8" y="296384"/>
            <a:ext cx="3994384" cy="65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C507E3A-9A42-7046-8B7B-E8D57661A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65" y="209241"/>
            <a:ext cx="4959255" cy="25704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15D185-A904-FA46-BF18-51A5B11DF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69" y="944769"/>
            <a:ext cx="6779257" cy="5568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CA04F6-476C-7146-AB7B-163EA8D72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26" y="4009774"/>
            <a:ext cx="3497098" cy="23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5573CC-2D08-1C40-9FCE-B424CD5E5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462" y="170312"/>
            <a:ext cx="9097616" cy="3813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FA336E-C3BB-F74D-9496-9843DC1E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86143"/>
            <a:ext cx="4273826" cy="25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1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BEC7F1-04A3-8549-8495-50ACE7BB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83" y="463826"/>
            <a:ext cx="6806377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4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A1ED4D-E549-EF4B-A46D-4C8B6215C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899" y="1483104"/>
            <a:ext cx="101346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209AA4-20B3-B74D-AECF-8AEDCCB7B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98" y="204731"/>
            <a:ext cx="6268953" cy="5813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6FD45-D261-294F-81B0-82B2511E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52" y="3111246"/>
            <a:ext cx="6431170" cy="3096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A9A98C-B087-6C44-B0F6-6471E239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957" y="415958"/>
            <a:ext cx="4529759" cy="24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6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D2FB76-F14E-E549-8DA3-1878010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09" y="3544765"/>
            <a:ext cx="8001000" cy="3313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82E162-E701-9E43-BC85-4D94D8C3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420475"/>
            <a:ext cx="6838122" cy="2822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3BCBEB-E6C8-7C43-954B-DECA0C95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78" y="1945984"/>
            <a:ext cx="5194852" cy="17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AE64C-AEF6-B147-AEBA-7ADF84C0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88C01-A9DB-2C40-BC2B-5A27E1DC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/>
              <a:t>Laravel Project create</a:t>
            </a:r>
          </a:p>
          <a:p>
            <a:r>
              <a:rPr kumimoji="1" lang="en-US" altLang="ko-Kore-KR" dirty="0" err="1"/>
              <a:t>santum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r>
              <a:rPr kumimoji="1" lang="en-US" altLang="ko-Kore-KR" dirty="0" err="1"/>
              <a:t>jetstream</a:t>
            </a:r>
            <a:r>
              <a:rPr kumimoji="1" lang="en-US" altLang="ko-Kore-KR" dirty="0"/>
              <a:t> + inertia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r>
              <a:rPr kumimoji="1" lang="en-US" altLang="ko-Kore-KR" dirty="0"/>
              <a:t>migrate</a:t>
            </a:r>
          </a:p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install </a:t>
            </a:r>
            <a:r>
              <a:rPr kumimoji="1" lang="ko-KR" altLang="en-US" dirty="0"/>
              <a:t>실행 </a:t>
            </a:r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run dev</a:t>
            </a:r>
          </a:p>
          <a:p>
            <a:r>
              <a:rPr kumimoji="1" lang="en-US" altLang="ko-Kore-KR" dirty="0"/>
              <a:t>php artisan serve</a:t>
            </a:r>
          </a:p>
          <a:p>
            <a:r>
              <a:rPr kumimoji="1" lang="en-US" altLang="ko-Kore-KR" dirty="0" err="1"/>
              <a:t>npm</a:t>
            </a:r>
            <a:r>
              <a:rPr kumimoji="1" lang="en-US" altLang="ko-Kore-KR" dirty="0"/>
              <a:t> run hot</a:t>
            </a:r>
          </a:p>
          <a:p>
            <a:r>
              <a:rPr kumimoji="1" lang="ko-Kore-KR" altLang="en-US" dirty="0"/>
              <a:t>사용자</a:t>
            </a:r>
            <a:r>
              <a:rPr kumimoji="1" lang="ko-KR" altLang="en-US" dirty="0"/>
              <a:t> 등록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743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FFC4E5-3556-AC41-ACDE-75AD64F19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69" y="138561"/>
            <a:ext cx="7595916" cy="2210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1DA497-77AB-AD40-856D-C374B349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" y="2506613"/>
            <a:ext cx="6454361" cy="3799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E26C3C-8671-D14B-BE0E-B2FADC0B1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65" y="4040729"/>
            <a:ext cx="6018143" cy="25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14CD96-148D-A746-8A9D-10AE65466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27" y="205960"/>
            <a:ext cx="5524225" cy="2138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BCBDE-2A7F-9D46-87A8-DC71C5AA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345" y="1185518"/>
            <a:ext cx="5995251" cy="54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6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46DB88-2C69-E44C-B46F-539C901A3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43" y="420895"/>
            <a:ext cx="5787058" cy="45427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FCF870-1C8C-CD49-895D-342A11D7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99" y="1898236"/>
            <a:ext cx="5787058" cy="45388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446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08526-ADB3-5649-85AA-6D9A1A7A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Broadcasting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1ED9DF-CF86-414F-B955-058F716B2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547" y="1825625"/>
            <a:ext cx="89909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91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C939D-E7CB-6140-BA88-135DC417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2DC3D0-ABC5-0A4C-942E-554E7A76B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8805"/>
            <a:ext cx="10515600" cy="36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28AAA-4332-2846-80F6-0A36E6B5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D74BC1-11B9-6646-B6CD-59596C237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749551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81D524-E9E3-BE4E-82C1-1116B90C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25" y="2907993"/>
            <a:ext cx="5442171" cy="3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6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87ADC1-0313-2F41-869F-EDEFACAF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72" y="1339711"/>
            <a:ext cx="6832600" cy="163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C9C76F-7330-1940-999C-1B11CE45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637" y="222837"/>
            <a:ext cx="3467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85694-4C19-5A48-9FA6-DBB1F28E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347" y="2544760"/>
            <a:ext cx="5858564" cy="38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A3A57-E0D3-534C-8E23-0F24016A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86" y="167550"/>
            <a:ext cx="6362700" cy="347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FA9831-F66E-A74A-9B30-108B7F86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21" y="3429000"/>
            <a:ext cx="7835900" cy="213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107032-7418-ED47-A333-5C86505A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843" y="5897493"/>
            <a:ext cx="812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41B096-DCB7-7846-8728-5DF6F24B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2" y="116095"/>
            <a:ext cx="651659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E9AB5C-AA11-7247-B230-969BD852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61" y="1337227"/>
            <a:ext cx="6045200" cy="469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E37502-EF37-C44B-8897-82721240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11" y="5439327"/>
            <a:ext cx="6438900" cy="59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4A6573-8278-CD48-B3C9-A53B98E15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817" y="1591274"/>
            <a:ext cx="2119441" cy="2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5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028D630-B8A9-D840-8C87-50439A47D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52" y="333375"/>
            <a:ext cx="6073356" cy="4351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C798D9-4DEA-2542-9818-AB73CE22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7906"/>
            <a:ext cx="5718361" cy="5496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46986A-3940-5943-862E-0A96F358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39" y="4890965"/>
            <a:ext cx="4372113" cy="18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9ECA-9E86-2042-A47C-7C8F802B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A3B0A-7B9E-AA47-86E1-1EEF2D3E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ore-KR" dirty="0"/>
              <a:t>(base) </a:t>
            </a:r>
            <a:r>
              <a:rPr kumimoji="1" lang="en-US" altLang="ko-Kore-KR" dirty="0" err="1"/>
              <a:t>scpark@scparkui-iMac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chatapp</a:t>
            </a:r>
            <a:r>
              <a:rPr kumimoji="1" lang="en-US" altLang="ko-Kore-KR" dirty="0"/>
              <a:t> % php artisan </a:t>
            </a:r>
            <a:r>
              <a:rPr kumimoji="1" lang="en-US" altLang="ko-Kore-KR" dirty="0" err="1"/>
              <a:t>make:model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ChatRoom</a:t>
            </a:r>
            <a:r>
              <a:rPr kumimoji="1" lang="en-US" altLang="ko-Kore-KR" dirty="0"/>
              <a:t> -m</a:t>
            </a:r>
          </a:p>
          <a:p>
            <a:r>
              <a:rPr kumimoji="1" lang="en-US" altLang="ko-Kore-KR" dirty="0"/>
              <a:t>Model created successfully.</a:t>
            </a:r>
          </a:p>
          <a:p>
            <a:r>
              <a:rPr kumimoji="1" lang="en-US" altLang="ko-Kore-KR" dirty="0"/>
              <a:t>Created Migration: 2021_09_06_111256_create_chat_rooms_table</a:t>
            </a:r>
          </a:p>
          <a:p>
            <a:r>
              <a:rPr kumimoji="1" lang="en-US" altLang="ko-Kore-KR" dirty="0"/>
              <a:t>(base) </a:t>
            </a:r>
            <a:r>
              <a:rPr kumimoji="1" lang="en-US" altLang="ko-Kore-KR" dirty="0" err="1"/>
              <a:t>scpark@scparkui-iMac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chatapp</a:t>
            </a:r>
            <a:r>
              <a:rPr kumimoji="1" lang="en-US" altLang="ko-Kore-KR" dirty="0"/>
              <a:t> % php artisan </a:t>
            </a:r>
            <a:r>
              <a:rPr kumimoji="1" lang="en-US" altLang="ko-Kore-KR" dirty="0" err="1"/>
              <a:t>make:model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ChatMessage</a:t>
            </a:r>
            <a:r>
              <a:rPr kumimoji="1" lang="en-US" altLang="ko-Kore-KR" dirty="0"/>
              <a:t> -m</a:t>
            </a:r>
          </a:p>
          <a:p>
            <a:r>
              <a:rPr kumimoji="1" lang="en-US" altLang="ko-Kore-KR" dirty="0"/>
              <a:t>Model created successfully.</a:t>
            </a:r>
          </a:p>
          <a:p>
            <a:r>
              <a:rPr kumimoji="1" lang="en-US" altLang="ko-Kore-KR" dirty="0"/>
              <a:t>Created Migration: 2021_09_06_111320_create_chat_messages_table</a:t>
            </a:r>
          </a:p>
          <a:p>
            <a:r>
              <a:rPr kumimoji="1" lang="en-US" altLang="ko-Kore-KR" dirty="0"/>
              <a:t>(base) </a:t>
            </a:r>
            <a:r>
              <a:rPr kumimoji="1" lang="en-US" altLang="ko-Kore-KR" dirty="0" err="1"/>
              <a:t>scpark@scparkui-iMac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chatapp</a:t>
            </a:r>
            <a:r>
              <a:rPr kumimoji="1" lang="en-US" altLang="ko-Kore-KR" dirty="0"/>
              <a:t> % 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583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DD519-8884-DC46-966B-25D17CED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EB7BC8-CE5A-8C41-9097-AD6108F0F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89A492-2A94-724C-B41D-FA766609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43" y="2271367"/>
            <a:ext cx="754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0FBDC6-1188-954E-8AF0-B51307A4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4" y="443948"/>
            <a:ext cx="4585616" cy="59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2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38DB99-2064-0048-9444-9F416EFF3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9190"/>
            <a:ext cx="3971561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94AB24-0093-D54C-9C24-0AFCA21B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18" y="1166437"/>
            <a:ext cx="6832933" cy="52838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36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3152F-13FF-6448-A7D3-E3D6D7B5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619062"/>
            <a:ext cx="11449878" cy="58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7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A470D4-2B41-FA47-9DD3-998FEDC4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69850"/>
            <a:ext cx="9918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4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14FAB-5431-1B4C-8641-9442F14C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styling 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65C70-F3BC-8D4B-8217-837E68455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ore-KR" dirty="0">
                <a:hlinkClick r:id="rId2"/>
              </a:rPr>
              <a:t>https://tailwindcomponents.com/component/chat</a:t>
            </a:r>
            <a:endParaRPr lang="en" altLang="ko-Kore-KR" dirty="0"/>
          </a:p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5AACF-AE97-0B4C-A4AA-B4C752FC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77" y="2356991"/>
            <a:ext cx="4629467" cy="41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8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DFFE-CCFF-744E-8C5C-F8718AE2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E0AC32-8358-8D48-A4C5-6B4E24458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191" y="1825625"/>
            <a:ext cx="9877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5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DC3CA9-6231-B442-88BD-FEE19D1FA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581" y="530225"/>
            <a:ext cx="6884837" cy="56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987B312-2F27-F442-9956-307655BE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821" y="338138"/>
            <a:ext cx="7368357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2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88C93-6641-DA4F-A149-805FBD1C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D38BF3-4EEF-6347-951B-79FEDB998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1516"/>
            <a:ext cx="10515600" cy="22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0CA24C-C2CD-BC45-8F67-9F396359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89" y="309493"/>
            <a:ext cx="6742319" cy="3376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607EFA-2AA8-B64E-B947-A330CB9E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12" y="920607"/>
            <a:ext cx="5731930" cy="3089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B136C-F6A9-D544-9461-803BD160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89" y="4168013"/>
            <a:ext cx="7112000" cy="157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D51B26-CFEA-644A-B15A-C8A53B4B7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42" y="5900807"/>
            <a:ext cx="7594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487E12-51B3-9F40-A109-B874DBC04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646" y="417513"/>
            <a:ext cx="8364708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6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8C40F-B23F-3145-B942-CA84F9B4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8FCF1F-877D-A346-8EFD-DF58B084A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061" y="1825625"/>
            <a:ext cx="8691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60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8D5B3D-0114-394D-BE0C-DEF4CEDA0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88" y="587375"/>
            <a:ext cx="8889823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30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D8A65-A391-4E4B-BA08-C7BD690C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Infinite scroll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B48C54-A4FB-A445-8BA9-C486A71CC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397" y="1470912"/>
            <a:ext cx="6665781" cy="53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0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E96CC-575C-5F45-9CCF-4D94D08A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Infinite scroll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2B57D-03D2-7C4D-843D-6F6089C53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u="sng" dirty="0">
                <a:hlinkClick r:id="rId2"/>
              </a:rPr>
              <a:t>https://gist.github.com/Juhlinus/cd9a0bde82705767c9e9cdf3be176e1c</a:t>
            </a:r>
            <a:endParaRPr lang="en-US" altLang="ko-Kore-KR" u="sng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7D0CA6-38D7-0544-9797-6A263654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266" y="2419686"/>
            <a:ext cx="6670064" cy="42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2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53BC73-864F-CF45-BEF2-540564F93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91" y="587375"/>
            <a:ext cx="9672417" cy="55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88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8AAA90E-7D28-244C-BA41-641E9C510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844" y="1330856"/>
            <a:ext cx="11263434" cy="30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2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D23DD-7E04-BA43-A7A9-2812A256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61B54E-ACA2-DB48-B0BC-DEBCBC465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0453"/>
            <a:ext cx="10515600" cy="36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1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C88C-1134-A644-9D89-5195C62D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F9B0E44-86BB-D24A-A9EB-ADBAC4CD2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424" y="1825625"/>
            <a:ext cx="7697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46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FC83-80D3-6F47-BA7B-63A30AF6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CCDD9A-8EF5-A841-8802-32C51AB71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646" y="248356"/>
            <a:ext cx="7499510" cy="59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1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57928B-1EE7-4B49-87C3-8C55E5FB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413" y="2124455"/>
            <a:ext cx="5016500" cy="4165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D792C3-2B18-134B-BCE0-D9D1A9C9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" y="490330"/>
            <a:ext cx="3962400" cy="142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DF524B-5814-0B4F-9960-61B25FE2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287" y="380172"/>
            <a:ext cx="5956300" cy="392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AA4ABB-88E3-7747-92F7-90E6BDC0E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07057"/>
            <a:ext cx="558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E9901-D047-DC44-974B-48A5D63E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44A392-949A-8040-8041-2661B593C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258" y="282222"/>
            <a:ext cx="7647232" cy="589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9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0FE26-2987-C346-959B-E4D5282D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6EAFFD-6A1B-1F4A-BC83-790DFCC33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501" y="1825625"/>
            <a:ext cx="6318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41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871D5-2C30-4A49-BDB0-276D0A9E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611418D-B652-1B45-BBFA-EBEF8D17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796" y="451556"/>
            <a:ext cx="8290686" cy="57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24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B9754-89A3-0048-895A-9E58C082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EEB4C4-C876-C34C-B8A7-6A59CEDAF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666" y="261317"/>
            <a:ext cx="6050845" cy="64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C59B8F-859B-074B-85D4-289E807B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8402"/>
            <a:ext cx="10515600" cy="52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8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B46344-E934-B642-9F34-670D02732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37" y="416028"/>
            <a:ext cx="5397500" cy="218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B5E6AD-F492-DF48-B61C-FD69717D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04" y="2735399"/>
            <a:ext cx="7264400" cy="281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9475C3-FECB-3F4D-A5E3-6C2BD2FA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287" y="5803589"/>
            <a:ext cx="7480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A29284-F2D7-144C-A612-9055C5125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26" y="129347"/>
            <a:ext cx="498113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971E36-FDB6-AA4A-B17B-3BA5610BBBB3}"/>
              </a:ext>
            </a:extLst>
          </p:cNvPr>
          <p:cNvSpPr txBox="1"/>
          <p:nvPr/>
        </p:nvSpPr>
        <p:spPr>
          <a:xfrm>
            <a:off x="7394714" y="4230623"/>
            <a:ext cx="287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web.php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974889-DBC3-7644-B4E1-2C9D826C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599955"/>
            <a:ext cx="11201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4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8A82D8E-794F-8042-99B2-C690C90D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3" y="727765"/>
            <a:ext cx="6286500" cy="306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C555C5-19C1-964F-A1B5-F12C4FF4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68" y="643835"/>
            <a:ext cx="4305300" cy="393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983B9-6810-2F4C-B276-E75A3609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87" y="5373204"/>
            <a:ext cx="4267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0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EC620-439D-D24F-91D7-0AEAA19F2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355426"/>
            <a:ext cx="10515600" cy="5437224"/>
          </a:xfrm>
        </p:spPr>
        <p:txBody>
          <a:bodyPr/>
          <a:lstStyle/>
          <a:p>
            <a:r>
              <a:rPr kumimoji="1" lang="en-US" altLang="ko-Kore-KR" dirty="0" err="1"/>
              <a:t>Dashboard.vue</a:t>
            </a:r>
            <a:r>
              <a:rPr kumimoji="1" lang="en-US" altLang="ko-Kore-KR" dirty="0"/>
              <a:t> </a:t>
            </a:r>
          </a:p>
          <a:p>
            <a:pPr lvl="1"/>
            <a:r>
              <a:rPr kumimoji="1" lang="en-US" altLang="ko-Kore-KR" dirty="0"/>
              <a:t>copy &amp; paste to </a:t>
            </a:r>
            <a:r>
              <a:rPr kumimoji="1" lang="en-US" altLang="ko-Kore-KR" dirty="0" err="1"/>
              <a:t>container.vue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15CD4-4685-BD44-856B-33AA9B76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4" y="1407524"/>
            <a:ext cx="5879989" cy="5188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AE48AB-80E9-174B-BC1D-EC1AD747F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22" y="4746200"/>
            <a:ext cx="6308034" cy="14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147</Words>
  <Application>Microsoft Macintosh PowerPoint</Application>
  <PresentationFormat>와이드스크린</PresentationFormat>
  <Paragraphs>29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Realtime Chat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Broadcasting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styling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Infinite scroll</vt:lpstr>
      <vt:lpstr>Infinite scroll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박성철</cp:lastModifiedBy>
  <cp:revision>1</cp:revision>
  <dcterms:created xsi:type="dcterms:W3CDTF">2021-09-06T11:05:24Z</dcterms:created>
  <dcterms:modified xsi:type="dcterms:W3CDTF">2021-10-11T14:16:02Z</dcterms:modified>
</cp:coreProperties>
</file>